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4" r:id="rId1"/>
  </p:sldMasterIdLst>
  <p:notesMasterIdLst>
    <p:notesMasterId r:id="rId16"/>
  </p:notesMasterIdLst>
  <p:sldIdLst>
    <p:sldId id="256" r:id="rId2"/>
    <p:sldId id="257" r:id="rId3"/>
    <p:sldId id="258" r:id="rId4"/>
    <p:sldId id="302" r:id="rId5"/>
    <p:sldId id="303" r:id="rId6"/>
    <p:sldId id="259" r:id="rId7"/>
    <p:sldId id="260" r:id="rId8"/>
    <p:sldId id="261" r:id="rId9"/>
    <p:sldId id="262" r:id="rId10"/>
    <p:sldId id="304" r:id="rId11"/>
    <p:sldId id="263" r:id="rId12"/>
    <p:sldId id="264" r:id="rId13"/>
    <p:sldId id="265" r:id="rId14"/>
    <p:sldId id="305" r:id="rId15"/>
  </p:sldIdLst>
  <p:sldSz cx="9144000" cy="6858000" type="screen4x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" name="Shape 2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hape 31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" name="Shape 3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" name="Shape 3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Shape 45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" name="Shape 4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Shape 5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" name="Shape 5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Shape 5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Shape 6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Shape 66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Shape 6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Shape 7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Shape 7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hape 80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" name="Shape 8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Shape 87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Shape 8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9"/>
          <p:cNvSpPr txBox="1">
            <a:spLocks noGrp="1"/>
          </p:cNvSpPr>
          <p:nvPr>
            <p:ph type="ctrTitle"/>
          </p:nvPr>
        </p:nvSpPr>
        <p:spPr>
          <a:xfrm>
            <a:off x="685800" y="2111123"/>
            <a:ext cx="7772400" cy="1546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  <a:defRPr sz="4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  <a:defRPr sz="4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  <a:defRPr sz="4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  <a:defRPr sz="4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  <a:defRPr sz="4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  <a:defRPr sz="4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  <a:defRPr sz="4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  <a:defRPr sz="4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  <a:defRPr sz="4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" name="Shape 10"/>
          <p:cNvSpPr txBox="1">
            <a:spLocks noGrp="1"/>
          </p:cNvSpPr>
          <p:nvPr>
            <p:ph type="subTitle" idx="1"/>
          </p:nvPr>
        </p:nvSpPr>
        <p:spPr>
          <a:xfrm>
            <a:off x="685800" y="3786738"/>
            <a:ext cx="7772400" cy="10463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Arial"/>
              <a:buNone/>
              <a:defRPr sz="3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Arial"/>
              <a:buNone/>
              <a:defRPr sz="3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Arial"/>
              <a:buNone/>
              <a:defRPr sz="3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Arial"/>
              <a:buNone/>
              <a:defRPr sz="3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Arial"/>
              <a:buNone/>
              <a:defRPr sz="3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Arial"/>
              <a:buNone/>
              <a:defRPr sz="3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Arial"/>
              <a:buNone/>
              <a:defRPr sz="3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Arial"/>
              <a:buNone/>
              <a:defRPr sz="3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Arial"/>
              <a:buNone/>
              <a:defRPr sz="3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12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lvl="0" algn="l" rtl="0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Shape 13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9675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419100" rtl="0">
              <a:spcBef>
                <a:spcPts val="600"/>
              </a:spcBef>
              <a:spcAft>
                <a:spcPts val="0"/>
              </a:spcAft>
              <a:buSzPts val="3000"/>
              <a:buChar char="●"/>
              <a:defRPr/>
            </a:lvl1pPr>
            <a:lvl2pPr marL="914400" lvl="1" indent="-381000" rtl="0">
              <a:spcBef>
                <a:spcPts val="0"/>
              </a:spcBef>
              <a:spcAft>
                <a:spcPts val="0"/>
              </a:spcAft>
              <a:buSzPts val="2400"/>
              <a:buChar char="○"/>
              <a:defRPr/>
            </a:lvl2pPr>
            <a:lvl3pPr marL="1371600" lvl="2" indent="-381000" rtl="0">
              <a:spcBef>
                <a:spcPts val="0"/>
              </a:spcBef>
              <a:spcAft>
                <a:spcPts val="0"/>
              </a:spcAft>
              <a:buSzPts val="2400"/>
              <a:buChar char="■"/>
              <a:defRPr/>
            </a:lvl3pPr>
            <a:lvl4pPr marL="1828800" lvl="3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15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lvl="0" algn="l" rtl="0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6" name="Shape 1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3994526" cy="49675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419100" rtl="0">
              <a:spcBef>
                <a:spcPts val="600"/>
              </a:spcBef>
              <a:spcAft>
                <a:spcPts val="0"/>
              </a:spcAft>
              <a:buSzPts val="3000"/>
              <a:buChar char="●"/>
              <a:defRPr/>
            </a:lvl1pPr>
            <a:lvl2pPr marL="914400" lvl="1" indent="-381000" rtl="0">
              <a:spcBef>
                <a:spcPts val="0"/>
              </a:spcBef>
              <a:spcAft>
                <a:spcPts val="0"/>
              </a:spcAft>
              <a:buSzPts val="2400"/>
              <a:buChar char="○"/>
              <a:defRPr/>
            </a:lvl2pPr>
            <a:lvl3pPr marL="1371600" lvl="2" indent="-381000" rtl="0">
              <a:spcBef>
                <a:spcPts val="0"/>
              </a:spcBef>
              <a:spcAft>
                <a:spcPts val="0"/>
              </a:spcAft>
              <a:buSzPts val="2400"/>
              <a:buChar char="■"/>
              <a:defRPr/>
            </a:lvl3pPr>
            <a:lvl4pPr marL="1828800" lvl="3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  <p:sp>
        <p:nvSpPr>
          <p:cNvPr id="17" name="Shape 17"/>
          <p:cNvSpPr txBox="1">
            <a:spLocks noGrp="1"/>
          </p:cNvSpPr>
          <p:nvPr>
            <p:ph type="body" idx="2"/>
          </p:nvPr>
        </p:nvSpPr>
        <p:spPr>
          <a:xfrm>
            <a:off x="4692274" y="1600200"/>
            <a:ext cx="3994526" cy="49675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419100" rtl="0">
              <a:spcBef>
                <a:spcPts val="600"/>
              </a:spcBef>
              <a:spcAft>
                <a:spcPts val="0"/>
              </a:spcAft>
              <a:buSzPts val="3000"/>
              <a:buChar char="●"/>
              <a:defRPr/>
            </a:lvl1pPr>
            <a:lvl2pPr marL="914400" lvl="1" indent="-381000" rtl="0">
              <a:spcBef>
                <a:spcPts val="0"/>
              </a:spcBef>
              <a:spcAft>
                <a:spcPts val="0"/>
              </a:spcAft>
              <a:buSzPts val="2400"/>
              <a:buChar char="○"/>
              <a:defRPr/>
            </a:lvl2pPr>
            <a:lvl3pPr marL="1371600" lvl="2" indent="-381000" rtl="0">
              <a:spcBef>
                <a:spcPts val="0"/>
              </a:spcBef>
              <a:spcAft>
                <a:spcPts val="0"/>
              </a:spcAft>
              <a:buSzPts val="2400"/>
              <a:buChar char="■"/>
              <a:defRPr/>
            </a:lvl3pPr>
            <a:lvl4pPr marL="1828800" lvl="3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Shape 19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lvl="0" algn="l" rtl="0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36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hape 21"/>
          <p:cNvSpPr txBox="1">
            <a:spLocks noGrp="1"/>
          </p:cNvSpPr>
          <p:nvPr>
            <p:ph type="body" idx="1"/>
          </p:nvPr>
        </p:nvSpPr>
        <p:spPr>
          <a:xfrm>
            <a:off x="457200" y="5875079"/>
            <a:ext cx="8229600" cy="6926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42900" algn="ctr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●"/>
              <a:defRPr sz="1800">
                <a:solidFill>
                  <a:schemeClr val="dk1"/>
                </a:solidFill>
              </a:defRPr>
            </a:lvl1pPr>
            <a:lvl2pPr marL="914400" lvl="1" indent="-3429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○"/>
              <a:defRPr sz="1800">
                <a:solidFill>
                  <a:schemeClr val="dk1"/>
                </a:solidFill>
              </a:defRPr>
            </a:lvl2pPr>
            <a:lvl3pPr marL="1371600" lvl="2" indent="-3429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■"/>
              <a:defRPr sz="1800">
                <a:solidFill>
                  <a:schemeClr val="dk1"/>
                </a:solidFill>
              </a:defRPr>
            </a:lvl3pPr>
            <a:lvl4pPr marL="1828800" lvl="3" indent="-3429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●"/>
              <a:defRPr sz="1800">
                <a:solidFill>
                  <a:schemeClr val="dk1"/>
                </a:solidFill>
              </a:defRPr>
            </a:lvl4pPr>
            <a:lvl5pPr marL="2286000" lvl="4" indent="-3429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○"/>
              <a:defRPr sz="1800">
                <a:solidFill>
                  <a:schemeClr val="dk1"/>
                </a:solidFill>
              </a:defRPr>
            </a:lvl5pPr>
            <a:lvl6pPr marL="2743200" lvl="5" indent="-3429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■"/>
              <a:defRPr sz="1800">
                <a:solidFill>
                  <a:schemeClr val="dk1"/>
                </a:solidFill>
              </a:defRPr>
            </a:lvl6pPr>
            <a:lvl7pPr marL="3200400" lvl="6" indent="-3429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●"/>
              <a:defRPr sz="1800">
                <a:solidFill>
                  <a:schemeClr val="dk1"/>
                </a:solidFill>
              </a:defRPr>
            </a:lvl7pPr>
            <a:lvl8pPr marL="3657600" lvl="7" indent="-3429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○"/>
              <a:defRPr sz="1800">
                <a:solidFill>
                  <a:schemeClr val="dk1"/>
                </a:solidFill>
              </a:defRPr>
            </a:lvl8pPr>
            <a:lvl9pPr marL="4114800" lvl="8" indent="-3429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■"/>
              <a:defRPr sz="1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lvl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  <a:defRPr sz="3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  <a:defRPr sz="3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  <a:defRPr sz="3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  <a:defRPr sz="3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  <a:defRPr sz="3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  <a:defRPr sz="3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  <a:defRPr sz="3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  <a:defRPr sz="3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  <a:defRPr sz="3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9675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41910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Char char="●"/>
              <a:defRPr sz="3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810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○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3810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■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●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○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■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lvl="6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●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lvl="7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○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lvl="8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■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Shape 27"/>
          <p:cNvSpPr txBox="1">
            <a:spLocks noGrp="1"/>
          </p:cNvSpPr>
          <p:nvPr>
            <p:ph type="ctrTitle"/>
          </p:nvPr>
        </p:nvSpPr>
        <p:spPr>
          <a:xfrm>
            <a:off x="571472" y="142852"/>
            <a:ext cx="7772400" cy="1546475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pt-BR" dirty="0"/>
              <a:t>SIPAC</a:t>
            </a:r>
            <a:endParaRPr/>
          </a:p>
        </p:txBody>
      </p:sp>
      <p:sp>
        <p:nvSpPr>
          <p:cNvPr id="28" name="Shape 28"/>
          <p:cNvSpPr txBox="1">
            <a:spLocks noGrp="1"/>
          </p:cNvSpPr>
          <p:nvPr>
            <p:ph type="subTitle" idx="1"/>
          </p:nvPr>
        </p:nvSpPr>
        <p:spPr>
          <a:xfrm>
            <a:off x="785786" y="3071810"/>
            <a:ext cx="7772400" cy="104631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dirty="0"/>
              <a:t>Requisição de Auxílio Financeiro</a:t>
            </a:r>
            <a:endParaRPr/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Shape 34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Acesso ao Portal Administrativo (SIPAC)</a:t>
            </a:r>
            <a:endParaRPr/>
          </a:p>
        </p:txBody>
      </p:sp>
      <p:sp>
        <p:nvSpPr>
          <p:cNvPr id="35" name="Shape 3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967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60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36" name="Shape 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5674" y="1581813"/>
            <a:ext cx="8989568" cy="40794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Shape 4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Portal Administrativo</a:t>
            </a:r>
            <a:endParaRPr/>
          </a:p>
        </p:txBody>
      </p:sp>
      <p:sp>
        <p:nvSpPr>
          <p:cNvPr id="42" name="Shape 4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967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60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43" name="Shape 4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4800" y="1489084"/>
            <a:ext cx="8534399" cy="518993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14356"/>
            <a:ext cx="8893016" cy="39862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tângulo 4"/>
          <p:cNvSpPr/>
          <p:nvPr/>
        </p:nvSpPr>
        <p:spPr>
          <a:xfrm>
            <a:off x="4000496" y="1928802"/>
            <a:ext cx="1714512" cy="14287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6" name="Retângulo 5"/>
          <p:cNvSpPr/>
          <p:nvPr/>
        </p:nvSpPr>
        <p:spPr>
          <a:xfrm>
            <a:off x="4000496" y="2214554"/>
            <a:ext cx="1714512" cy="14287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7" name="CaixaDeTexto 6"/>
          <p:cNvSpPr txBox="1"/>
          <p:nvPr/>
        </p:nvSpPr>
        <p:spPr>
          <a:xfrm>
            <a:off x="6072198" y="1785926"/>
            <a:ext cx="22145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Participação em evento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6143636" y="2143116"/>
            <a:ext cx="22145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Pesquisa de Campo</a:t>
            </a:r>
          </a:p>
        </p:txBody>
      </p:sp>
      <p:sp>
        <p:nvSpPr>
          <p:cNvPr id="9" name="Retângulo 8"/>
          <p:cNvSpPr/>
          <p:nvPr/>
        </p:nvSpPr>
        <p:spPr>
          <a:xfrm>
            <a:off x="6143636" y="1857364"/>
            <a:ext cx="1928826" cy="21431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0" name="Retângulo 9"/>
          <p:cNvSpPr/>
          <p:nvPr/>
        </p:nvSpPr>
        <p:spPr>
          <a:xfrm>
            <a:off x="6143636" y="2214554"/>
            <a:ext cx="1928826" cy="21431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cxnSp>
        <p:nvCxnSpPr>
          <p:cNvPr id="14" name="Conector de seta reta 13"/>
          <p:cNvCxnSpPr/>
          <p:nvPr/>
        </p:nvCxnSpPr>
        <p:spPr>
          <a:xfrm>
            <a:off x="5643570" y="2357430"/>
            <a:ext cx="500066" cy="158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ector de seta reta 14"/>
          <p:cNvCxnSpPr/>
          <p:nvPr/>
        </p:nvCxnSpPr>
        <p:spPr>
          <a:xfrm>
            <a:off x="5643570" y="2000240"/>
            <a:ext cx="500066" cy="158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1643050"/>
            <a:ext cx="8429652" cy="238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tângulo 4"/>
          <p:cNvSpPr/>
          <p:nvPr/>
        </p:nvSpPr>
        <p:spPr>
          <a:xfrm>
            <a:off x="2285984" y="2571744"/>
            <a:ext cx="1928826" cy="35719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6" name="CaixaDeTexto 5"/>
          <p:cNvSpPr txBox="1"/>
          <p:nvPr/>
        </p:nvSpPr>
        <p:spPr>
          <a:xfrm>
            <a:off x="857224" y="4572008"/>
            <a:ext cx="721523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Preencher com a matrícula do coordenador do Programa de Pós-Graduação.</a:t>
            </a:r>
            <a:endParaRPr lang="pt-BR" dirty="0"/>
          </a:p>
        </p:txBody>
      </p:sp>
      <p:cxnSp>
        <p:nvCxnSpPr>
          <p:cNvPr id="8" name="Conector de seta reta 7"/>
          <p:cNvCxnSpPr/>
          <p:nvPr/>
        </p:nvCxnSpPr>
        <p:spPr>
          <a:xfrm rot="5400000" flipH="1" flipV="1">
            <a:off x="2214546" y="3714752"/>
            <a:ext cx="1428760" cy="158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tângulo 8"/>
          <p:cNvSpPr/>
          <p:nvPr/>
        </p:nvSpPr>
        <p:spPr>
          <a:xfrm>
            <a:off x="857224" y="4429132"/>
            <a:ext cx="7072362" cy="57150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Inserção de alunos</a:t>
            </a:r>
            <a:endParaRPr/>
          </a:p>
        </p:txBody>
      </p:sp>
      <p:sp>
        <p:nvSpPr>
          <p:cNvPr id="49" name="Shape 49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967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600"/>
              </a:spcBef>
              <a:spcAft>
                <a:spcPts val="0"/>
              </a:spcAft>
              <a:buNone/>
            </a:pPr>
            <a:r>
              <a:rPr lang="pt-BR"/>
              <a:t> </a:t>
            </a:r>
            <a:endParaRPr/>
          </a:p>
        </p:txBody>
      </p:sp>
      <p:pic>
        <p:nvPicPr>
          <p:cNvPr id="50" name="Shape 5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6650" y="1485125"/>
            <a:ext cx="9030700" cy="23374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55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Dados da Conta Bancária</a:t>
            </a:r>
            <a:endParaRPr/>
          </a:p>
        </p:txBody>
      </p:sp>
      <p:pic>
        <p:nvPicPr>
          <p:cNvPr id="57" name="Shape 5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0850" y="1701625"/>
            <a:ext cx="9004575" cy="2965351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Retângulo 3"/>
          <p:cNvSpPr/>
          <p:nvPr/>
        </p:nvSpPr>
        <p:spPr>
          <a:xfrm>
            <a:off x="1714480" y="2285992"/>
            <a:ext cx="142876" cy="4571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CaixaDeTexto 4"/>
          <p:cNvSpPr txBox="1"/>
          <p:nvPr/>
        </p:nvSpPr>
        <p:spPr>
          <a:xfrm>
            <a:off x="1643042" y="2214554"/>
            <a:ext cx="35719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900" dirty="0" smtClean="0"/>
              <a:t>1</a:t>
            </a:r>
            <a:endParaRPr lang="pt-BR" sz="900" dirty="0"/>
          </a:p>
        </p:txBody>
      </p:sp>
      <p:sp>
        <p:nvSpPr>
          <p:cNvPr id="6" name="Retângulo 5"/>
          <p:cNvSpPr/>
          <p:nvPr/>
        </p:nvSpPr>
        <p:spPr>
          <a:xfrm>
            <a:off x="714348" y="2214554"/>
            <a:ext cx="2286016" cy="21431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8" name="Conector de seta reta 7"/>
          <p:cNvCxnSpPr/>
          <p:nvPr/>
        </p:nvCxnSpPr>
        <p:spPr>
          <a:xfrm rot="5400000">
            <a:off x="142844" y="3500438"/>
            <a:ext cx="2000264" cy="158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ixaDeTexto 8"/>
          <p:cNvSpPr txBox="1"/>
          <p:nvPr/>
        </p:nvSpPr>
        <p:spPr>
          <a:xfrm>
            <a:off x="357158" y="4714884"/>
            <a:ext cx="34290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Preencher com o número 1.</a:t>
            </a:r>
          </a:p>
        </p:txBody>
      </p:sp>
      <p:sp>
        <p:nvSpPr>
          <p:cNvPr id="10" name="Retângulo 9"/>
          <p:cNvSpPr/>
          <p:nvPr/>
        </p:nvSpPr>
        <p:spPr>
          <a:xfrm>
            <a:off x="285720" y="4714884"/>
            <a:ext cx="2500330" cy="35719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Retângulo 10"/>
          <p:cNvSpPr/>
          <p:nvPr/>
        </p:nvSpPr>
        <p:spPr>
          <a:xfrm>
            <a:off x="4214810" y="2214554"/>
            <a:ext cx="1928826" cy="21431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" name="CaixaDeTexto 11"/>
          <p:cNvSpPr txBox="1"/>
          <p:nvPr/>
        </p:nvSpPr>
        <p:spPr>
          <a:xfrm>
            <a:off x="4429124" y="4786322"/>
            <a:ext cx="41434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Preencher com o valor autorizado</a:t>
            </a:r>
            <a:endParaRPr lang="pt-BR" dirty="0"/>
          </a:p>
        </p:txBody>
      </p:sp>
      <p:sp>
        <p:nvSpPr>
          <p:cNvPr id="13" name="Retângulo 12"/>
          <p:cNvSpPr/>
          <p:nvPr/>
        </p:nvSpPr>
        <p:spPr>
          <a:xfrm>
            <a:off x="4500562" y="4786322"/>
            <a:ext cx="3286148" cy="28575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14" name="Conector de seta reta 13"/>
          <p:cNvCxnSpPr/>
          <p:nvPr/>
        </p:nvCxnSpPr>
        <p:spPr>
          <a:xfrm rot="5400000">
            <a:off x="4429918" y="3499644"/>
            <a:ext cx="2143140" cy="158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62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Aluno inserido</a:t>
            </a:r>
            <a:endParaRPr/>
          </a:p>
        </p:txBody>
      </p:sp>
      <p:pic>
        <p:nvPicPr>
          <p:cNvPr id="64" name="Shape 6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666675"/>
            <a:ext cx="9043787" cy="29293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hape 69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Dados da Requisição</a:t>
            </a:r>
            <a:endParaRPr/>
          </a:p>
        </p:txBody>
      </p:sp>
      <p:sp>
        <p:nvSpPr>
          <p:cNvPr id="70" name="Shape 70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967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60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71" name="Shape 7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9225" y="1503625"/>
            <a:ext cx="9026999" cy="414379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595438"/>
            <a:ext cx="9144000" cy="366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CaixaDeTexto 4"/>
          <p:cNvSpPr txBox="1"/>
          <p:nvPr/>
        </p:nvSpPr>
        <p:spPr>
          <a:xfrm>
            <a:off x="785786" y="5500702"/>
            <a:ext cx="77153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O anexo não é obrigatório, pois ainda estamos utilizando o processo físico.</a:t>
            </a:r>
            <a:endParaRPr lang="pt-BR" dirty="0"/>
          </a:p>
        </p:txBody>
      </p:sp>
      <p:sp>
        <p:nvSpPr>
          <p:cNvPr id="6" name="Retângulo 5"/>
          <p:cNvSpPr/>
          <p:nvPr/>
        </p:nvSpPr>
        <p:spPr>
          <a:xfrm>
            <a:off x="785786" y="5357826"/>
            <a:ext cx="7072362" cy="57150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Shape 76"/>
          <p:cNvSpPr txBox="1">
            <a:spLocks noGrp="1"/>
          </p:cNvSpPr>
          <p:nvPr>
            <p:ph type="title"/>
          </p:nvPr>
        </p:nvSpPr>
        <p:spPr>
          <a:xfrm>
            <a:off x="457200" y="94663"/>
            <a:ext cx="8229600" cy="1143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Opção de partição do orçamento</a:t>
            </a:r>
            <a:endParaRPr/>
          </a:p>
        </p:txBody>
      </p:sp>
      <p:sp>
        <p:nvSpPr>
          <p:cNvPr id="77" name="Shape 77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967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600"/>
              </a:spcBef>
              <a:spcAft>
                <a:spcPts val="0"/>
              </a:spcAft>
              <a:buNone/>
            </a:pPr>
            <a:r>
              <a:rPr lang="pt-BR"/>
              <a:t> </a:t>
            </a:r>
            <a:endParaRPr/>
          </a:p>
        </p:txBody>
      </p:sp>
      <p:pic>
        <p:nvPicPr>
          <p:cNvPr id="78" name="Shape 7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94025" y="1180022"/>
            <a:ext cx="7322091" cy="558951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CaixaDeTexto 4"/>
          <p:cNvSpPr txBox="1"/>
          <p:nvPr/>
        </p:nvSpPr>
        <p:spPr>
          <a:xfrm>
            <a:off x="1714480" y="4857760"/>
            <a:ext cx="52149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rgbClr val="FF0000"/>
                </a:solidFill>
              </a:rPr>
              <a:t>Informar de onde vai sair o recurso, se é PROAP, PNPD ou próprio</a:t>
            </a:r>
            <a:r>
              <a:rPr lang="pt-BR" dirty="0" smtClean="0"/>
              <a:t>.</a:t>
            </a:r>
            <a:endParaRPr lang="pt-BR" dirty="0"/>
          </a:p>
        </p:txBody>
      </p:sp>
      <p:sp>
        <p:nvSpPr>
          <p:cNvPr id="6" name="Retângulo 5"/>
          <p:cNvSpPr/>
          <p:nvPr/>
        </p:nvSpPr>
        <p:spPr>
          <a:xfrm>
            <a:off x="2571736" y="5357826"/>
            <a:ext cx="3500462" cy="107157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CaixaDeTexto 6"/>
          <p:cNvSpPr txBox="1"/>
          <p:nvPr/>
        </p:nvSpPr>
        <p:spPr>
          <a:xfrm>
            <a:off x="6786578" y="6000768"/>
            <a:ext cx="2143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rgbClr val="FF0000"/>
                </a:solidFill>
              </a:rPr>
              <a:t>Não preencher este campo.</a:t>
            </a:r>
            <a:endParaRPr lang="pt-BR" dirty="0">
              <a:solidFill>
                <a:srgbClr val="FF0000"/>
              </a:solidFill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6715140" y="5929330"/>
            <a:ext cx="1857388" cy="57150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10" name="Conector de seta reta 9"/>
          <p:cNvCxnSpPr>
            <a:stCxn id="8" idx="1"/>
          </p:cNvCxnSpPr>
          <p:nvPr/>
        </p:nvCxnSpPr>
        <p:spPr>
          <a:xfrm rot="10800000">
            <a:off x="6072198" y="6215082"/>
            <a:ext cx="642942" cy="158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tângulo 11"/>
          <p:cNvSpPr/>
          <p:nvPr/>
        </p:nvSpPr>
        <p:spPr>
          <a:xfrm>
            <a:off x="3571868" y="6500834"/>
            <a:ext cx="857256" cy="21431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Processo no protocolo</a:t>
            </a:r>
            <a:endParaRPr/>
          </a:p>
        </p:txBody>
      </p:sp>
      <p:pic>
        <p:nvPicPr>
          <p:cNvPr id="85" name="Shape 8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3975" y="1702300"/>
            <a:ext cx="8979911" cy="419997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tângulo 4"/>
          <p:cNvSpPr/>
          <p:nvPr/>
        </p:nvSpPr>
        <p:spPr>
          <a:xfrm>
            <a:off x="2643174" y="5357826"/>
            <a:ext cx="2786082" cy="1428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/>
          <p:nvPr/>
        </p:nvSpPr>
        <p:spPr>
          <a:xfrm>
            <a:off x="2571736" y="5286388"/>
            <a:ext cx="378621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900" dirty="0" smtClean="0"/>
              <a:t>PRÓ-REITORIA DE PÓS GRADUAÇÃO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1857356" y="5286388"/>
            <a:ext cx="12144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/>
              <a:t>11.00.40</a:t>
            </a:r>
            <a:endParaRPr lang="pt-BR" sz="10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Shape 90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Confirmação do cadastro</a:t>
            </a:r>
            <a:endParaRPr/>
          </a:p>
        </p:txBody>
      </p:sp>
      <p:sp>
        <p:nvSpPr>
          <p:cNvPr id="91" name="Shape 9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967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600"/>
              </a:spcBef>
              <a:spcAft>
                <a:spcPts val="0"/>
              </a:spcAft>
              <a:buNone/>
            </a:pPr>
            <a:r>
              <a:rPr lang="pt-BR"/>
              <a:t> </a:t>
            </a:r>
            <a:endParaRPr/>
          </a:p>
        </p:txBody>
      </p:sp>
      <p:pic>
        <p:nvPicPr>
          <p:cNvPr id="92" name="Shape 9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5525" y="2226850"/>
            <a:ext cx="8715375" cy="2505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INFORMAÇÕES ADICIONAIS	</a:t>
            </a:r>
            <a:endParaRPr lang="pt-BR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 smtClean="0"/>
              <a:t>O responsável pela unidade de custo é o Coordenador do Programa.</a:t>
            </a:r>
          </a:p>
          <a:p>
            <a:r>
              <a:rPr lang="pt-BR" dirty="0" smtClean="0"/>
              <a:t>Após o cadastro da requisição, imprimir a capa do processo gerada e anexar o formulário, disponível no site da PRPG, com os documentos exigidos nele.</a:t>
            </a:r>
            <a:endParaRPr lang="pt-BR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152</Words>
  <PresentationFormat>Apresentação na tela (4:3)</PresentationFormat>
  <Paragraphs>28</Paragraphs>
  <Slides>14</Slides>
  <Notes>11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5" baseType="lpstr">
      <vt:lpstr>Simple Light</vt:lpstr>
      <vt:lpstr>SIPAC</vt:lpstr>
      <vt:lpstr>Acesso ao Portal Administrativo (SIPAC)</vt:lpstr>
      <vt:lpstr>Portal Administrativo</vt:lpstr>
      <vt:lpstr>Slide 4</vt:lpstr>
      <vt:lpstr>Slide 5</vt:lpstr>
      <vt:lpstr>Inserção de alunos</vt:lpstr>
      <vt:lpstr>Dados da Conta Bancária</vt:lpstr>
      <vt:lpstr>Aluno inserido</vt:lpstr>
      <vt:lpstr>Dados da Requisição</vt:lpstr>
      <vt:lpstr>Slide 10</vt:lpstr>
      <vt:lpstr>Opção de partição do orçamento</vt:lpstr>
      <vt:lpstr>Processo no protocolo</vt:lpstr>
      <vt:lpstr>Confirmação do cadastro</vt:lpstr>
      <vt:lpstr>INFORMAÇÕES ADICIONAIS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SIPAC</dc:title>
  <dc:creator>Secretaria PRPG</dc:creator>
  <cp:lastModifiedBy>Secretaria PRPG</cp:lastModifiedBy>
  <cp:revision>9</cp:revision>
  <dcterms:modified xsi:type="dcterms:W3CDTF">2018-05-15T12:30:19Z</dcterms:modified>
</cp:coreProperties>
</file>