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56" r:id="rId4"/>
    <p:sldId id="257" r:id="rId5"/>
    <p:sldId id="261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03EAF-A8B9-4F03-9796-DCC3ECF4C6BE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EB745-8278-4691-B210-137C5901B0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1BD64-4539-4883-9CBD-423F673B4CB3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EAA91-7BFD-42B4-A2E0-C130DE0654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2042F-8DBD-40A3-85CA-42412FD65045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B08F3-101C-4516-A65C-6C43D76902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0CDEC-601D-40D0-8E3E-8E8CF205665E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1F63D-030D-4E86-9E3E-8681CC4D51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9E433-2799-4C73-A061-03AA9D7AA723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D0153-075D-434A-AC57-4631DAA9D5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17BF3-5585-42AB-8E19-CF6C2581C0EA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AFDAF-4E08-4633-B6D0-4F836B87E3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0229C-FE35-4B89-B10D-E0516EAE5101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BBDFD-3823-4927-931E-EFEB952B53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73DB8-2763-4590-85BE-8666CBB882D4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C616A-93A7-4395-BFC4-4B0755BF19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5A5A7-9EF2-4772-B068-E8AD52E82AFE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85433-F31E-4E1F-BB0B-AAA4BA1A9F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5D18E-A52B-4566-B6B6-E2B844892EC0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82A87-3B2F-4660-8469-286215E0576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DB27F-8EF7-423B-95A8-958DC04C2AD2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4B48E-23FA-48B2-93BC-3E8654A792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BF83F4-DE60-48B2-89AE-1AF36B53A63D}" type="datetimeFigureOut">
              <a:rPr lang="pt-BR"/>
              <a:pPr>
                <a:defRPr/>
              </a:pPr>
              <a:t>04/07/2018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BE519A-E0E3-4F8D-956A-960E8CD3E1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pt-BR" sz="8000" smtClean="0"/>
              <a:t>INSCRIÇÃO INTERNACIONAL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575" y="1643063"/>
            <a:ext cx="82343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772400" cy="668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357188" y="214313"/>
            <a:ext cx="2357437" cy="2143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100" name="CaixaDeTexto 5"/>
          <p:cNvSpPr txBox="1">
            <a:spLocks noChangeArrowheads="1"/>
          </p:cNvSpPr>
          <p:nvPr/>
        </p:nvSpPr>
        <p:spPr bwMode="auto">
          <a:xfrm>
            <a:off x="6643688" y="142875"/>
            <a:ext cx="2214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Colocar este CNPJ</a:t>
            </a:r>
          </a:p>
        </p:txBody>
      </p:sp>
      <p:sp>
        <p:nvSpPr>
          <p:cNvPr id="7" name="Retângulo 6"/>
          <p:cNvSpPr/>
          <p:nvPr/>
        </p:nvSpPr>
        <p:spPr>
          <a:xfrm>
            <a:off x="6357938" y="214313"/>
            <a:ext cx="2357437" cy="2143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9" name="Conector de seta reta 8"/>
          <p:cNvCxnSpPr>
            <a:stCxn id="5" idx="3"/>
            <a:endCxn id="7" idx="1"/>
          </p:cNvCxnSpPr>
          <p:nvPr/>
        </p:nvCxnSpPr>
        <p:spPr>
          <a:xfrm>
            <a:off x="2714625" y="320675"/>
            <a:ext cx="3643313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9"/>
          <p:cNvSpPr/>
          <p:nvPr/>
        </p:nvSpPr>
        <p:spPr>
          <a:xfrm>
            <a:off x="428625" y="1071563"/>
            <a:ext cx="2143125" cy="2143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104" name="CaixaDeTexto 11"/>
          <p:cNvSpPr txBox="1">
            <a:spLocks noChangeArrowheads="1"/>
          </p:cNvSpPr>
          <p:nvPr/>
        </p:nvSpPr>
        <p:spPr bwMode="auto">
          <a:xfrm>
            <a:off x="5072063" y="357188"/>
            <a:ext cx="42862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Valor da taxa convertido em Reais através do site do Banco central (autorizar valor mais elevado devido a variação diária da moeda).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5143500" y="428625"/>
            <a:ext cx="4000500" cy="1143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16" name="Conector de seta reta 15"/>
          <p:cNvCxnSpPr>
            <a:stCxn id="10" idx="3"/>
          </p:cNvCxnSpPr>
          <p:nvPr/>
        </p:nvCxnSpPr>
        <p:spPr>
          <a:xfrm>
            <a:off x="2571750" y="1177925"/>
            <a:ext cx="2500313" cy="3651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tângulo 27"/>
          <p:cNvSpPr/>
          <p:nvPr/>
        </p:nvSpPr>
        <p:spPr>
          <a:xfrm>
            <a:off x="0" y="2428875"/>
            <a:ext cx="4071938" cy="7858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108" name="CaixaDeTexto 29"/>
          <p:cNvSpPr txBox="1">
            <a:spLocks noChangeArrowheads="1"/>
          </p:cNvSpPr>
          <p:nvPr/>
        </p:nvSpPr>
        <p:spPr bwMode="auto">
          <a:xfrm>
            <a:off x="5857875" y="2643188"/>
            <a:ext cx="2714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Usar estes dados.</a:t>
            </a:r>
          </a:p>
        </p:txBody>
      </p:sp>
      <p:sp>
        <p:nvSpPr>
          <p:cNvPr id="31" name="Retângulo 30"/>
          <p:cNvSpPr/>
          <p:nvPr/>
        </p:nvSpPr>
        <p:spPr>
          <a:xfrm>
            <a:off x="5929313" y="2571750"/>
            <a:ext cx="1785937" cy="4286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32" name="Conector de seta reta 31"/>
          <p:cNvCxnSpPr>
            <a:endCxn id="31" idx="1"/>
          </p:cNvCxnSpPr>
          <p:nvPr/>
        </p:nvCxnSpPr>
        <p:spPr>
          <a:xfrm>
            <a:off x="4071938" y="2786063"/>
            <a:ext cx="1857375" cy="158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05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1357313" y="4857750"/>
            <a:ext cx="785812" cy="2143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5072063" y="4786313"/>
            <a:ext cx="2714625" cy="2857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125" name="CaixaDeTexto 8"/>
          <p:cNvSpPr txBox="1">
            <a:spLocks noChangeArrowheads="1"/>
          </p:cNvSpPr>
          <p:nvPr/>
        </p:nvSpPr>
        <p:spPr bwMode="auto">
          <a:xfrm>
            <a:off x="5143500" y="4714875"/>
            <a:ext cx="2643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Indicar a fonte do recurso</a:t>
            </a:r>
          </a:p>
        </p:txBody>
      </p:sp>
      <p:cxnSp>
        <p:nvCxnSpPr>
          <p:cNvPr id="11" name="Conector de seta reta 10"/>
          <p:cNvCxnSpPr>
            <a:stCxn id="7" idx="3"/>
            <a:endCxn id="8" idx="1"/>
          </p:cNvCxnSpPr>
          <p:nvPr/>
        </p:nvCxnSpPr>
        <p:spPr>
          <a:xfrm flipV="1">
            <a:off x="2143125" y="4929188"/>
            <a:ext cx="2928938" cy="365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7" name="CaixaDeTexto 15"/>
          <p:cNvSpPr txBox="1">
            <a:spLocks noChangeArrowheads="1"/>
          </p:cNvSpPr>
          <p:nvPr/>
        </p:nvSpPr>
        <p:spPr bwMode="auto">
          <a:xfrm>
            <a:off x="7000875" y="5357813"/>
            <a:ext cx="228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Programa solicitante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7072313" y="5429250"/>
            <a:ext cx="2071687" cy="2857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21" name="Conector de seta reta 20"/>
          <p:cNvCxnSpPr>
            <a:stCxn id="19" idx="1"/>
          </p:cNvCxnSpPr>
          <p:nvPr/>
        </p:nvCxnSpPr>
        <p:spPr>
          <a:xfrm rot="10800000">
            <a:off x="6715125" y="5572125"/>
            <a:ext cx="357188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pt-BR" sz="8000" smtClean="0"/>
              <a:t>INSCRIÇÃO </a:t>
            </a:r>
          </a:p>
          <a:p>
            <a:pPr algn="ctr">
              <a:buFont typeface="Arial" charset="0"/>
              <a:buNone/>
            </a:pPr>
            <a:r>
              <a:rPr lang="pt-BR" sz="8000" smtClean="0"/>
              <a:t>NACIONAL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575" y="1643063"/>
            <a:ext cx="82343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905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CaixaDeTexto 4"/>
          <p:cNvSpPr txBox="1">
            <a:spLocks noChangeArrowheads="1"/>
          </p:cNvSpPr>
          <p:nvPr/>
        </p:nvSpPr>
        <p:spPr bwMode="auto">
          <a:xfrm>
            <a:off x="5643563" y="2571750"/>
            <a:ext cx="3500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Dados bancários da organizadora.</a:t>
            </a:r>
          </a:p>
        </p:txBody>
      </p:sp>
      <p:sp>
        <p:nvSpPr>
          <p:cNvPr id="7" name="Retângulo 6"/>
          <p:cNvSpPr/>
          <p:nvPr/>
        </p:nvSpPr>
        <p:spPr>
          <a:xfrm>
            <a:off x="0" y="2571750"/>
            <a:ext cx="4000500" cy="5000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5715000" y="2571750"/>
            <a:ext cx="3143250" cy="5000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10" name="Conector de seta reta 9"/>
          <p:cNvCxnSpPr>
            <a:endCxn id="8" idx="1"/>
          </p:cNvCxnSpPr>
          <p:nvPr/>
        </p:nvCxnSpPr>
        <p:spPr>
          <a:xfrm>
            <a:off x="4000500" y="2786063"/>
            <a:ext cx="1714500" cy="349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ângulo 10"/>
          <p:cNvSpPr/>
          <p:nvPr/>
        </p:nvSpPr>
        <p:spPr>
          <a:xfrm>
            <a:off x="0" y="142875"/>
            <a:ext cx="3571875" cy="142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12" name="Conector de seta reta 11"/>
          <p:cNvCxnSpPr/>
          <p:nvPr/>
        </p:nvCxnSpPr>
        <p:spPr>
          <a:xfrm>
            <a:off x="3571875" y="214313"/>
            <a:ext cx="3071813" cy="158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01" name="CaixaDeTexto 13"/>
          <p:cNvSpPr txBox="1">
            <a:spLocks noChangeArrowheads="1"/>
          </p:cNvSpPr>
          <p:nvPr/>
        </p:nvSpPr>
        <p:spPr bwMode="auto">
          <a:xfrm>
            <a:off x="6572250" y="142875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CNPJ da empresa organizadora do evento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6643688" y="142875"/>
            <a:ext cx="2357437" cy="5715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467725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ângulo 8"/>
          <p:cNvSpPr/>
          <p:nvPr/>
        </p:nvSpPr>
        <p:spPr>
          <a:xfrm>
            <a:off x="1500188" y="4572000"/>
            <a:ext cx="785812" cy="2143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10" name="Conector de seta reta 9"/>
          <p:cNvCxnSpPr>
            <a:stCxn id="9" idx="3"/>
          </p:cNvCxnSpPr>
          <p:nvPr/>
        </p:nvCxnSpPr>
        <p:spPr>
          <a:xfrm flipV="1">
            <a:off x="2286000" y="4643438"/>
            <a:ext cx="2928938" cy="365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ângulo 10"/>
          <p:cNvSpPr/>
          <p:nvPr/>
        </p:nvSpPr>
        <p:spPr>
          <a:xfrm>
            <a:off x="5214938" y="4500563"/>
            <a:ext cx="2714625" cy="2857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222" name="CaixaDeTexto 11"/>
          <p:cNvSpPr txBox="1">
            <a:spLocks noChangeArrowheads="1"/>
          </p:cNvSpPr>
          <p:nvPr/>
        </p:nvSpPr>
        <p:spPr bwMode="auto">
          <a:xfrm>
            <a:off x="5286375" y="4429125"/>
            <a:ext cx="2643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Indicar a fonte do recurso</a:t>
            </a:r>
          </a:p>
        </p:txBody>
      </p:sp>
      <p:sp>
        <p:nvSpPr>
          <p:cNvPr id="9223" name="CaixaDeTexto 12"/>
          <p:cNvSpPr txBox="1">
            <a:spLocks noChangeArrowheads="1"/>
          </p:cNvSpPr>
          <p:nvPr/>
        </p:nvSpPr>
        <p:spPr bwMode="auto">
          <a:xfrm>
            <a:off x="7072313" y="5072063"/>
            <a:ext cx="228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Programa solicitante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7072313" y="5143500"/>
            <a:ext cx="2071687" cy="2857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15" name="Conector de seta reta 14"/>
          <p:cNvCxnSpPr>
            <a:stCxn id="14" idx="1"/>
          </p:cNvCxnSpPr>
          <p:nvPr/>
        </p:nvCxnSpPr>
        <p:spPr>
          <a:xfrm rot="10800000">
            <a:off x="6715125" y="5286375"/>
            <a:ext cx="357188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Informações adicionais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Imprimir a capa do processo e o comprovante de requisição. </a:t>
            </a:r>
          </a:p>
          <a:p>
            <a:r>
              <a:rPr lang="pt-BR" smtClean="0"/>
              <a:t>Anexar formulário de taxa de inscrição junto aos documentos solicitados nele.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85</Words>
  <Application>Microsoft Office PowerPoint</Application>
  <PresentationFormat>Apresentação na tela (4:3)</PresentationFormat>
  <Paragraphs>15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2" baseType="lpstr">
      <vt:lpstr>Calibri</vt:lpstr>
      <vt:lpstr>Arial</vt:lpstr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Informações adicionais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Secretaria PRPG</dc:creator>
  <cp:lastModifiedBy>Secretaria PRPG</cp:lastModifiedBy>
  <cp:revision>17</cp:revision>
  <dcterms:created xsi:type="dcterms:W3CDTF">2018-05-17T11:45:50Z</dcterms:created>
  <dcterms:modified xsi:type="dcterms:W3CDTF">2018-07-04T12:48:02Z</dcterms:modified>
</cp:coreProperties>
</file>