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Open Sans" panose="020B0604020202020204" charset="0"/>
      <p:regular r:id="rId7"/>
      <p:bold r:id="rId8"/>
      <p:italic r:id="rId9"/>
      <p:boldItalic r:id="rId10"/>
    </p:embeddedFont>
    <p:embeddedFont>
      <p:font typeface="Open Sans Light" panose="020B0604020202020204" charset="0"/>
      <p:regular r:id="rId11"/>
      <p:bold r:id="rId12"/>
      <p:italic r:id="rId13"/>
      <p:boldItalic r:id="rId14"/>
    </p:embeddedFont>
    <p:embeddedFont>
      <p:font typeface="Open Sans SemiBold" panose="020B060402020202020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C43837-8AA0-448E-8E00-1C45253E0863}" v="177" dt="2020-08-24T15:31:13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font" Target="fonts/font2.fntdata" Id="rId8" /><Relationship Type="http://schemas.openxmlformats.org/officeDocument/2006/relationships/font" Target="fonts/font7.fntdata" Id="rId13" /><Relationship Type="http://schemas.openxmlformats.org/officeDocument/2006/relationships/font" Target="fonts/font12.fntdata" Id="rId18" /><Relationship Type="http://schemas.openxmlformats.org/officeDocument/2006/relationships/slide" Target="slides/slide2.xml" Id="rId3" /><Relationship Type="http://schemas.openxmlformats.org/officeDocument/2006/relationships/theme" Target="theme/theme1.xml" Id="rId21" /><Relationship Type="http://schemas.openxmlformats.org/officeDocument/2006/relationships/font" Target="fonts/font1.fntdata" Id="rId7" /><Relationship Type="http://schemas.openxmlformats.org/officeDocument/2006/relationships/font" Target="fonts/font6.fntdata" Id="rId12" /><Relationship Type="http://schemas.openxmlformats.org/officeDocument/2006/relationships/font" Target="fonts/font11.fntdata" Id="rId17" /><Relationship Type="http://schemas.openxmlformats.org/officeDocument/2006/relationships/slide" Target="slides/slide1.xml" Id="rId2" /><Relationship Type="http://schemas.openxmlformats.org/officeDocument/2006/relationships/font" Target="fonts/font10.fntdata" Id="rId16" /><Relationship Type="http://schemas.openxmlformats.org/officeDocument/2006/relationships/viewProps" Target="viewProps.xml" Id="rId20" /><Relationship Type="http://schemas.openxmlformats.org/officeDocument/2006/relationships/slideMaster" Target="slideMasters/slideMaster1.xml" Id="rId1" /><Relationship Type="http://schemas.openxmlformats.org/officeDocument/2006/relationships/notesMaster" Target="notesMasters/notesMaster1.xml" Id="rId6" /><Relationship Type="http://schemas.openxmlformats.org/officeDocument/2006/relationships/font" Target="fonts/font5.fntdata" Id="rId11" /><Relationship Type="http://schemas.microsoft.com/office/2015/10/relationships/revisionInfo" Target="revisionInfo.xml" Id="rId24" /><Relationship Type="http://schemas.openxmlformats.org/officeDocument/2006/relationships/slide" Target="slides/slide4.xml" Id="rId5" /><Relationship Type="http://schemas.openxmlformats.org/officeDocument/2006/relationships/font" Target="fonts/font9.fntdata" Id="rId15" /><Relationship Type="http://schemas.openxmlformats.org/officeDocument/2006/relationships/font" Target="fonts/font4.fntdata" Id="rId10" /><Relationship Type="http://schemas.openxmlformats.org/officeDocument/2006/relationships/presProps" Target="presProps.xml" Id="rId19" /><Relationship Type="http://schemas.openxmlformats.org/officeDocument/2006/relationships/slide" Target="slides/slide3.xml" Id="rId4" /><Relationship Type="http://schemas.openxmlformats.org/officeDocument/2006/relationships/font" Target="fonts/font3.fntdata" Id="rId9" /><Relationship Type="http://schemas.openxmlformats.org/officeDocument/2006/relationships/font" Target="fonts/font8.fntdata" Id="rId14" /><Relationship Type="http://schemas.openxmlformats.org/officeDocument/2006/relationships/tableStyles" Target="tableStyles.xml" Id="rId22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927f7d4ad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927f7d4ad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927f7d4ad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927f7d4ad6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927f7d4ad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927f7d4ad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646450" y="2123050"/>
            <a:ext cx="3851100" cy="3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rgbClr val="90B6E2"/>
                </a:solidFill>
                <a:latin typeface="Open Sans"/>
                <a:ea typeface="Open Sans"/>
                <a:cs typeface="Open Sans"/>
                <a:sym typeface="Open Sans"/>
              </a:rPr>
              <a:t>TÍTULO DO PROJETO</a:t>
            </a:r>
            <a:endParaRPr sz="2000" b="1" dirty="0">
              <a:solidFill>
                <a:srgbClr val="90B6E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2298450" y="2494450"/>
            <a:ext cx="4547100" cy="3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pt-BR" sz="2000" i="1" dirty="0">
                <a:latin typeface="Open Sans Light"/>
                <a:ea typeface="Open Sans Light"/>
                <a:cs typeface="Open Sans Light"/>
              </a:rPr>
              <a:t>Título do Plano de trabalho</a:t>
            </a:r>
          </a:p>
        </p:txBody>
      </p:sp>
      <p:sp>
        <p:nvSpPr>
          <p:cNvPr id="56" name="Google Shape;56;p13"/>
          <p:cNvSpPr txBox="1"/>
          <p:nvPr/>
        </p:nvSpPr>
        <p:spPr>
          <a:xfrm>
            <a:off x="1660500" y="3558425"/>
            <a:ext cx="6114141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latin typeface="Open Sans"/>
                <a:ea typeface="Open Sans"/>
                <a:cs typeface="Open Sans"/>
                <a:sym typeface="Open Sans"/>
              </a:rPr>
              <a:t>Autor: Seu Nome</a:t>
            </a:r>
            <a:endParaRPr sz="130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latin typeface="Open Sans"/>
                <a:ea typeface="Open Sans"/>
                <a:cs typeface="Open Sans"/>
                <a:sym typeface="Open Sans"/>
              </a:rPr>
              <a:t>Orientador: Nome do Orientador</a:t>
            </a:r>
            <a:endParaRPr sz="130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latin typeface="Open Sans"/>
                <a:ea typeface="Open Sans"/>
                <a:cs typeface="Open Sans"/>
                <a:sym typeface="Open Sans"/>
              </a:rPr>
              <a:t>Programa: PIBIC ou PIBITI ou PIVIC ou PIBIC-AF ou PIBIC-EM ou PIBIC-TEC</a:t>
            </a:r>
            <a:endParaRPr sz="13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642925" y="2405100"/>
            <a:ext cx="2134200" cy="9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t-BR" sz="1300" dirty="0">
                <a:latin typeface="Open Sans"/>
                <a:ea typeface="Open Sans"/>
                <a:cs typeface="Open Sans"/>
                <a:sym typeface="Open Sans"/>
              </a:rPr>
              <a:t>Identifique qual(</a:t>
            </a:r>
            <a:r>
              <a:rPr lang="pt-BR" sz="1300" dirty="0" err="1">
                <a:latin typeface="Open Sans"/>
                <a:ea typeface="Open Sans"/>
                <a:cs typeface="Open Sans"/>
                <a:sym typeface="Open Sans"/>
              </a:rPr>
              <a:t>is</a:t>
            </a:r>
            <a:r>
              <a:rPr lang="pt-BR" sz="1300" dirty="0">
                <a:latin typeface="Open Sans"/>
                <a:ea typeface="Open Sans"/>
                <a:cs typeface="Open Sans"/>
                <a:sym typeface="Open Sans"/>
              </a:rPr>
              <a:t>) ODS o seu trabalho está vinculado.</a:t>
            </a:r>
            <a:endParaRPr sz="1300" dirty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1805525" y="462450"/>
            <a:ext cx="4801500" cy="3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90B6E2"/>
                </a:solidFill>
                <a:latin typeface="Open Sans"/>
                <a:ea typeface="Open Sans"/>
                <a:cs typeface="Open Sans"/>
                <a:sym typeface="Open Sans"/>
              </a:rPr>
              <a:t>TÍTULO DO SEU TRABALHO</a:t>
            </a:r>
            <a:endParaRPr sz="2400" b="1">
              <a:solidFill>
                <a:srgbClr val="90B6E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97425" y="1667675"/>
            <a:ext cx="907500" cy="904200"/>
          </a:xfrm>
          <a:prstGeom prst="rect">
            <a:avLst/>
          </a:prstGeom>
          <a:noFill/>
          <a:ln w="76200" cap="flat" cmpd="sng">
            <a:solidFill>
              <a:srgbClr val="0000FF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/>
        </p:nvSpPr>
        <p:spPr>
          <a:xfrm>
            <a:off x="1805525" y="462450"/>
            <a:ext cx="4801500" cy="3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90B6E2"/>
                </a:solidFill>
                <a:latin typeface="Open Sans"/>
                <a:ea typeface="Open Sans"/>
                <a:cs typeface="Open Sans"/>
                <a:sym typeface="Open Sans"/>
              </a:rPr>
              <a:t>TÍTULO DO SEU TRABALHO</a:t>
            </a:r>
            <a:endParaRPr sz="2400" b="1">
              <a:solidFill>
                <a:srgbClr val="90B6E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685325" y="1373400"/>
            <a:ext cx="7794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t-BR" sz="1300" dirty="0">
                <a:latin typeface="Open Sans SemiBold"/>
                <a:ea typeface="Open Sans SemiBold"/>
                <a:cs typeface="Open Sans SemiBold"/>
              </a:rPr>
              <a:t>A apresentação deverá conter:</a:t>
            </a:r>
          </a:p>
          <a:p>
            <a:endParaRPr lang="pt-BR" sz="1300" dirty="0">
              <a:latin typeface="Open Sans SemiBold"/>
              <a:ea typeface="Open Sans SemiBold"/>
              <a:cs typeface="Open Sans SemiBold"/>
            </a:endParaRPr>
          </a:p>
          <a:p>
            <a:endParaRPr lang="pt-BR" sz="1300" dirty="0">
              <a:latin typeface="Open Sans SemiBold"/>
              <a:ea typeface="Open Sans SemiBold"/>
              <a:cs typeface="Open Sans SemiBold"/>
            </a:endParaRPr>
          </a:p>
          <a:p>
            <a:endParaRPr lang="pt-BR" sz="1300" dirty="0">
              <a:latin typeface="Open Sans SemiBold"/>
              <a:ea typeface="Open Sans SemiBold"/>
              <a:cs typeface="Open Sans SemiBold"/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837725" y="1703100"/>
            <a:ext cx="7794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t-BR" sz="1300" dirty="0">
                <a:latin typeface="Open Sans"/>
                <a:ea typeface="Open Sans"/>
                <a:cs typeface="Open Sans"/>
                <a:sym typeface="Open Sans"/>
              </a:rPr>
              <a:t>Introdução</a:t>
            </a:r>
            <a:endParaRPr lang="pt-BR" sz="1300" dirty="0">
              <a:latin typeface="Open Sans"/>
              <a:ea typeface="Open Sans"/>
              <a:cs typeface="Open Sans"/>
            </a:endParaRPr>
          </a:p>
          <a:p>
            <a:r>
              <a:rPr lang="pt-BR" sz="1300" dirty="0">
                <a:latin typeface="Open Sans"/>
                <a:ea typeface="Open Sans"/>
                <a:cs typeface="Open Sans"/>
                <a:sym typeface="Open Sans"/>
              </a:rPr>
              <a:t>Objetivos</a:t>
            </a:r>
          </a:p>
          <a:p>
            <a:r>
              <a:rPr lang="pt-BR" sz="1300" dirty="0">
                <a:latin typeface="Open Sans"/>
                <a:ea typeface="Open Sans"/>
                <a:cs typeface="Open Sans"/>
                <a:sym typeface="Open Sans"/>
              </a:rPr>
              <a:t>Metodologia</a:t>
            </a:r>
          </a:p>
          <a:p>
            <a:r>
              <a:rPr lang="pt-BR" sz="1300" dirty="0">
                <a:latin typeface="Open Sans"/>
                <a:ea typeface="Open Sans"/>
                <a:cs typeface="Open Sans"/>
                <a:sym typeface="Open Sans"/>
              </a:rPr>
              <a:t>Resultados e Discussões</a:t>
            </a:r>
            <a:endParaRPr lang="pt-BR" sz="1300" dirty="0">
              <a:latin typeface="Open Sans"/>
              <a:ea typeface="Open Sans"/>
              <a:cs typeface="Open Sans"/>
            </a:endParaRPr>
          </a:p>
          <a:p>
            <a:r>
              <a:rPr lang="pt-BR" sz="1300" dirty="0">
                <a:latin typeface="Open Sans"/>
                <a:ea typeface="Open Sans"/>
                <a:cs typeface="Open Sans"/>
              </a:rPr>
              <a:t>Conclusões</a:t>
            </a:r>
          </a:p>
          <a:p>
            <a:endParaRPr lang="pt-BR" sz="1300" dirty="0">
              <a:latin typeface="Open Sans"/>
              <a:ea typeface="Open Sans"/>
              <a:cs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/>
        </p:nvSpPr>
        <p:spPr>
          <a:xfrm>
            <a:off x="1805525" y="462450"/>
            <a:ext cx="4801500" cy="3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90B6E2"/>
                </a:solidFill>
                <a:latin typeface="Open Sans"/>
                <a:ea typeface="Open Sans"/>
                <a:cs typeface="Open Sans"/>
                <a:sym typeface="Open Sans"/>
              </a:rPr>
              <a:t>TÍTULO DO SEU TRABALHO</a:t>
            </a:r>
            <a:endParaRPr sz="2400" b="1">
              <a:solidFill>
                <a:srgbClr val="90B6E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6" name="Google Shape;76;p16"/>
          <p:cNvSpPr txBox="1"/>
          <p:nvPr/>
        </p:nvSpPr>
        <p:spPr>
          <a:xfrm>
            <a:off x="786300" y="1399150"/>
            <a:ext cx="7571400" cy="217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latin typeface="Open Sans"/>
                <a:ea typeface="Open Sans"/>
                <a:cs typeface="Open Sans"/>
                <a:sym typeface="Open Sans"/>
              </a:rPr>
              <a:t>Agradecimentos</a:t>
            </a:r>
            <a:endParaRPr lang="pt-BR" sz="2000">
              <a:latin typeface="Open Sans"/>
              <a:ea typeface="Open Sans"/>
              <a:cs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Apresentação na tela (16:9)</PresentationFormat>
  <Slides>4</Slides>
  <Notes>4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Simple Light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revision>40</cp:revision>
  <dcterms:modified xsi:type="dcterms:W3CDTF">2020-08-24T15:31:17Z</dcterms:modified>
</cp:coreProperties>
</file>