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4" r:id="rId3"/>
    <p:sldId id="263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D40CD-1F68-45BC-BDD0-345A83513D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56B80DA-C131-4761-B875-FAA7EC1BA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8E923B3-9A47-4A7A-90C8-C367E6382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748425-B161-4491-B84C-6426FE3E1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72E365E-0012-4AF1-9067-C502E9FA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885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108F4E-40F9-4945-A5AF-2A573C7888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1C3EE19-141F-40D5-8A5B-3B25E4A196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E8E65-E036-4C55-9CA3-F7E452E08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089D455-2353-4C55-8F51-B42CC6C7E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23202C-E1C7-4242-9251-40C764508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73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E917E3E-3696-453E-B7F4-52FA6019C7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DE45046-3DF2-4883-96EF-EAE1C41292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1562054-9B9F-47ED-BB88-603D7B0F4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B971614-F623-4E1D-92F7-17B49BD22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F1008D7-AC1F-4989-8251-0BACB693B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048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8EA209-4133-4E10-A87A-2C3638B229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E1C1CFB-4CE3-467A-BE78-06C1474958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321485-0B9E-438A-847C-2D86E5D45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467CFBB-87A9-4ACD-9E48-E6D143A47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6FC2FEE-24BC-4720-A28D-59E209B37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345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30F397-5B72-4B80-95A4-00854BC25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07B8B25-8F93-46EA-8A9D-16CB60298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AA970AC-9F7D-4C1E-B43C-8C3A314D9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B55625-F001-4A31-8DA1-F25194B217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ED270C4-6577-490C-A150-DF3DF503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89417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7097D0-B3B2-4250-8457-A53F5A1A1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45A0340-4331-43A5-81B7-CD17F3CA41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75709BB-0F33-444D-BBDA-A44DD187BD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F5F5B084-DB4A-4673-A8E5-8DAD824FD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37AF1FB-ABF8-415D-B94E-9A24CB6A6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0A82345-5232-44CC-A2F2-76D2E9FF5E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76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03D482-D5E0-4006-ADC0-5F0A56F5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9B4DA96-FF18-440E-8391-5E6EDC228C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84F596E-1C62-49BA-99A3-19F370A87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A7A595A6-438D-4FF1-A419-28EB6C3464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5252BA-2C0E-48F4-A973-A17F280C16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AB814BCB-7BB5-4C3A-ADD7-974CA3EE4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5E5564D-99E3-4737-86B3-A26045C0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9F8D0A07-B762-4383-8DF9-426F1DD4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233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1F1E61-B4AC-4142-BF30-0F0FE5E38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299D344-A608-4D9A-9355-85F130A0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E9E09B0-061A-4366-A1C5-0CD59608F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C1E63696-1B22-4B81-9BFC-294C9E2907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810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F29B357-51C2-46A0-9A13-924E13B85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337CE8BE-30C1-4A5E-AC4F-2C9ED040CE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CCA42A-59C6-421C-8C43-5A349B90B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9066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2F713A-5ED9-4E5D-835B-3BAE63460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24DE2A2-0EAA-410E-AFFF-72983CE83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E2D0C59-2AED-4E63-B11D-24935D91BB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CDCD679-7F4A-4C71-A3A2-045A19692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4897EC4-9109-4CDF-B72F-79A3D44672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AE8C07B-D662-40D7-A96C-009CC51F0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77855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AAB090-581B-42F1-B023-EF972E360C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057CD5C-F2FA-4090-8385-C59C7336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07559E7-8EBF-496C-9B17-B930A25E5B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EA85FDF-7BCC-47C1-AD36-85EB7EE81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E2494639-099C-479D-A24F-A8E782E88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C5E229D-8E0A-4CAA-87D2-6EA2FBE98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3554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D8B48BAC-7C6B-425B-98EE-0EAB5CFE2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442D3B6-3E05-45C2-A20E-8ABD1461C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19195C7-FF6C-47FA-8474-D33F4991A3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283843-197A-4611-9A68-0277741B438B}" type="datetimeFigureOut">
              <a:rPr lang="pt-BR" smtClean="0"/>
              <a:t>30/09/2021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8DE0050-1BBA-4FB7-9330-B4355298C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47CFDB5-C52E-4DCB-8EBE-02E3D9BE96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A9E5F4-E560-4DA8-988A-7FCECACDACA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1379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D726351F-4352-46BE-9515-10BAF4213720}"/>
              </a:ext>
            </a:extLst>
          </p:cNvPr>
          <p:cNvSpPr txBox="1"/>
          <p:nvPr/>
        </p:nvSpPr>
        <p:spPr>
          <a:xfrm>
            <a:off x="0" y="900190"/>
            <a:ext cx="1111857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UNIVERSIDADE FEDERAL DA PARAÍBA</a:t>
            </a: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PRÓ-REITORIA DE GRADUAÇÃO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18F1371E-EC45-49E7-BDDE-154A098E1BDD}"/>
              </a:ext>
            </a:extLst>
          </p:cNvPr>
          <p:cNvSpPr txBox="1"/>
          <p:nvPr/>
        </p:nvSpPr>
        <p:spPr>
          <a:xfrm>
            <a:off x="3113789" y="2739154"/>
            <a:ext cx="60977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00" b="1" dirty="0"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PROGRAMA/CURSO/CAMPUS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3F98794-0321-40B1-9516-B18BCAA9CE4F}"/>
              </a:ext>
            </a:extLst>
          </p:cNvPr>
          <p:cNvSpPr txBox="1"/>
          <p:nvPr/>
        </p:nvSpPr>
        <p:spPr>
          <a:xfrm>
            <a:off x="2759714" y="3339318"/>
            <a:ext cx="6932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TÍTULO DO RESUMO EXPANDIDO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CF04ADE-74A7-4F63-992E-22164B8B1DD8}"/>
              </a:ext>
            </a:extLst>
          </p:cNvPr>
          <p:cNvSpPr txBox="1"/>
          <p:nvPr/>
        </p:nvSpPr>
        <p:spPr>
          <a:xfrm>
            <a:off x="1125415" y="4031815"/>
            <a:ext cx="62552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  <a:p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NOME DO(S) ESTUDANTE(S) AUTOR(ES)</a:t>
            </a:r>
          </a:p>
          <a:p>
            <a:r>
              <a:rPr lang="pt-BR" sz="1600" b="1" dirty="0">
                <a:latin typeface="Times New Roman" pitchFamily="18" charset="0"/>
                <a:cs typeface="Times New Roman" pitchFamily="18" charset="0"/>
              </a:rPr>
              <a:t>NOME DO DOCENTE ORIENTADOR E/OU COLABORADOR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050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3B99D4E-B4D3-45C1-A0C3-33AF06555B76}"/>
              </a:ext>
            </a:extLst>
          </p:cNvPr>
          <p:cNvSpPr txBox="1"/>
          <p:nvPr/>
        </p:nvSpPr>
        <p:spPr>
          <a:xfrm>
            <a:off x="1730326" y="2025749"/>
            <a:ext cx="91440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apresentação informar:</a:t>
            </a:r>
          </a:p>
          <a:p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Introdução </a:t>
            </a: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Metodologia </a:t>
            </a: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Resultados e Discussões 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(Reflexões sobre a experiência vivenciada; pode conter fotos, gráficos, tabelas; links de produções tais como vídeos, podcasts </a:t>
            </a:r>
            <a:r>
              <a:rPr lang="pt-BR" sz="2000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etc</a:t>
            </a:r>
            <a:r>
              <a:rPr lang="pt-BR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) </a:t>
            </a: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Considerações finais </a:t>
            </a:r>
            <a:endParaRPr lang="pt-BR" sz="20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pt-BR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Referências </a:t>
            </a:r>
            <a:endParaRPr lang="pt-B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24B4647-446F-425A-8F60-21AF8FEDEC91}"/>
              </a:ext>
            </a:extLst>
          </p:cNvPr>
          <p:cNvSpPr txBox="1"/>
          <p:nvPr/>
        </p:nvSpPr>
        <p:spPr>
          <a:xfrm>
            <a:off x="2629537" y="905607"/>
            <a:ext cx="693292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Open Sans"/>
                <a:cs typeface="Times New Roman" pitchFamily="18" charset="0"/>
                <a:sym typeface="Open Sans"/>
              </a:rPr>
              <a:t>TÍTULO DO RESUMO EXPANDIDO</a:t>
            </a:r>
          </a:p>
        </p:txBody>
      </p:sp>
    </p:spTree>
    <p:extLst>
      <p:ext uri="{BB962C8B-B14F-4D97-AF65-F5344CB8AC3E}">
        <p14:creationId xmlns:p14="http://schemas.microsoft.com/office/powerpoint/2010/main" val="687834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970AB5D7-7AD4-46BC-937E-5FCA853FE706}"/>
              </a:ext>
            </a:extLst>
          </p:cNvPr>
          <p:cNvSpPr txBox="1"/>
          <p:nvPr/>
        </p:nvSpPr>
        <p:spPr>
          <a:xfrm>
            <a:off x="3378891" y="675494"/>
            <a:ext cx="464642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t-BR" sz="16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UNIVERSIDADE FEDERAL DA PARAÍBA</a:t>
            </a:r>
          </a:p>
          <a:p>
            <a:pPr algn="ctr"/>
            <a:r>
              <a:rPr lang="pt-BR" b="1" dirty="0">
                <a:latin typeface="Times New Roman" pitchFamily="18" charset="0"/>
                <a:cs typeface="Times New Roman" pitchFamily="18" charset="0"/>
              </a:rPr>
              <a:t>PRÓ-REITORIA DE GRADUAÇÃO</a:t>
            </a:r>
            <a:endParaRPr lang="pt-BR" dirty="0">
              <a:latin typeface="Times New Roman" pitchFamily="18" charset="0"/>
              <a:cs typeface="Times New Roman" pitchFamily="18" charset="0"/>
            </a:endParaRPr>
          </a:p>
          <a:p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BF9A3A5-076B-4D3F-89FC-2F8CA48BB5B5}"/>
              </a:ext>
            </a:extLst>
          </p:cNvPr>
          <p:cNvSpPr txBox="1"/>
          <p:nvPr/>
        </p:nvSpPr>
        <p:spPr>
          <a:xfrm>
            <a:off x="3810000" y="3105834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  <a:endParaRPr lang="pt-BR" sz="3600" dirty="0"/>
          </a:p>
        </p:txBody>
      </p:sp>
    </p:spTree>
    <p:extLst>
      <p:ext uri="{BB962C8B-B14F-4D97-AF65-F5344CB8AC3E}">
        <p14:creationId xmlns:p14="http://schemas.microsoft.com/office/powerpoint/2010/main" val="84119289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86</Words>
  <Application>Microsoft Office PowerPoint</Application>
  <PresentationFormat>Widescreen</PresentationFormat>
  <Paragraphs>20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User</cp:lastModifiedBy>
  <cp:revision>4</cp:revision>
  <dcterms:created xsi:type="dcterms:W3CDTF">2020-10-23T20:03:09Z</dcterms:created>
  <dcterms:modified xsi:type="dcterms:W3CDTF">2021-09-30T13:22:28Z</dcterms:modified>
</cp:coreProperties>
</file>