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D40CD-1F68-45BC-BDD0-345A83513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6B80DA-C131-4761-B875-FAA7EC1BA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E923B3-9A47-4A7A-90C8-C367E638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48425-B161-4491-B84C-6426FE3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E365E-0012-4AF1-9067-C502E9F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8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8F4E-40F9-4945-A5AF-2A573C78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C3EE19-141F-40D5-8A5B-3B25E4A19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E8E65-E036-4C55-9CA3-F7E452E0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89D455-2353-4C55-8F51-B42CC6C7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3202C-E1C7-4242-9251-40C76450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917E3E-3696-453E-B7F4-52FA6019C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E45046-3DF2-4883-96EF-EAE1C4129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62054-9B9F-47ED-BB88-603D7B0F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71614-F623-4E1D-92F7-17B49BD2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008D7-AC1F-4989-8251-0BACB69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04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EA209-4133-4E10-A87A-2C3638B2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C1CFB-4CE3-467A-BE78-06C14749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21485-0B9E-438A-847C-2D86E5D4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67CFBB-87A9-4ACD-9E48-E6D143A4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FC2FEE-24BC-4720-A28D-59E209B3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0F397-5B72-4B80-95A4-00854BC2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7B8B25-8F93-46EA-8A9D-16CB6029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A970AC-9F7D-4C1E-B43C-8C3A314D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B55625-F001-4A31-8DA1-F25194B2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D270C4-6577-490C-A150-DF3DF503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94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097D0-B3B2-4250-8457-A53F5A1A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5A0340-4331-43A5-81B7-CD17F3CA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5709BB-0F33-444D-BBDA-A44DD187B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F5B084-DB4A-4673-A8E5-8DAD824F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7AF1FB-ABF8-415D-B94E-9A24CB6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82345-5232-44CC-A2F2-76D2E9FF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3D482-D5E0-4006-ADC0-5F0A56F5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B4DA96-FF18-440E-8391-5E6EDC22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4F596E-1C62-49BA-99A3-19F370A87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A595A6-438D-4FF1-A419-28EB6C346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5252BA-2C0E-48F4-A973-A17F280C1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814BCB-7BB5-4C3A-ADD7-974CA3EE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E5564D-99E3-4737-86B3-A26045C0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8D0A07-B762-4383-8DF9-426F1DD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3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1E61-B4AC-4142-BF30-0F0FE5E3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99D344-A608-4D9A-9355-85F130A0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9E09B0-061A-4366-A1C5-0CD59608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E63696-1B22-4B81-9BFC-294C9E29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81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F29B357-51C2-46A0-9A13-924E13B8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7CE8BE-30C1-4A5E-AC4F-2C9ED040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CCA42A-59C6-421C-8C43-5A349B90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0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F713A-5ED9-4E5D-835B-3BAE6346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4DE2A2-0EAA-410E-AFFF-72983CE8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2D0C59-2AED-4E63-B11D-24935D91B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DCD679-7F4A-4C71-A3A2-045A1969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897EC4-9109-4CDF-B72F-79A3D446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E8C07B-D662-40D7-A96C-009CC51F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7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B090-581B-42F1-B023-EF972E36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57CD5C-F2FA-4090-8385-C59C7336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7559E7-8EBF-496C-9B17-B930A25E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A85FDF-7BCC-47C1-AD36-85EB7EE8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494639-099C-479D-A24F-A8E782E8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5E229D-8E0A-4CAA-87D2-6EA2FBE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55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B48BAC-7C6B-425B-98EE-0EAB5CFE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42D3B6-3E05-45C2-A20E-8ABD1461C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9195C7-FF6C-47FA-8474-D33F4991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3843-197A-4611-9A68-0277741B438B}" type="datetimeFigureOut">
              <a:rPr lang="pt-BR" smtClean="0"/>
              <a:t>23/10/2020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DE0050-1BBA-4FB7-9330-B4355298C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CFDB5-C52E-4DCB-8EBE-02E3D9BE9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37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A7E5E2-3E80-4B64-85D3-2F7E415FE3BC}"/>
              </a:ext>
            </a:extLst>
          </p:cNvPr>
          <p:cNvSpPr txBox="1"/>
          <p:nvPr/>
        </p:nvSpPr>
        <p:spPr>
          <a:xfrm>
            <a:off x="3143250" y="802521"/>
            <a:ext cx="6038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67BB33-4765-4F88-A506-80C127CB3B5F}"/>
              </a:ext>
            </a:extLst>
          </p:cNvPr>
          <p:cNvSpPr txBox="1"/>
          <p:nvPr/>
        </p:nvSpPr>
        <p:spPr>
          <a:xfrm>
            <a:off x="3772786" y="940745"/>
            <a:ext cx="46464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UNIVERSIDADE FEDERAL DA PARAÍBA</a:t>
            </a: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ENCONTRO UNIFICADO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PRÓ-REITORIA DE GRADUAÇÃO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XXII ENID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7BA589-825A-4313-96F6-0D4F4765AD64}"/>
              </a:ext>
            </a:extLst>
          </p:cNvPr>
          <p:cNvSpPr txBox="1"/>
          <p:nvPr/>
        </p:nvSpPr>
        <p:spPr>
          <a:xfrm>
            <a:off x="3113789" y="273915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PROGRAMA/CURSO/CAMPUS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F810E2-7994-47C0-9F6D-5239E6B58D77}"/>
              </a:ext>
            </a:extLst>
          </p:cNvPr>
          <p:cNvSpPr txBox="1"/>
          <p:nvPr/>
        </p:nvSpPr>
        <p:spPr>
          <a:xfrm>
            <a:off x="3047114" y="3429000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2592B9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TÍTULO DO RELATO DE EXPERIÊNCIA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CF865E-7E63-430A-A420-AC626A598876}"/>
              </a:ext>
            </a:extLst>
          </p:cNvPr>
          <p:cNvSpPr txBox="1"/>
          <p:nvPr/>
        </p:nvSpPr>
        <p:spPr>
          <a:xfrm>
            <a:off x="2081295" y="4429566"/>
            <a:ext cx="52993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NOME DO(S) ESTUDANTE(S) AUTOR(ES)</a:t>
            </a:r>
          </a:p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NOME DO DOCENTE ORIENTADOR E/OU COLABORADOR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5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7A7F7A9-5170-424A-9E7E-07E7CB7C16A3}"/>
              </a:ext>
            </a:extLst>
          </p:cNvPr>
          <p:cNvSpPr txBox="1"/>
          <p:nvPr/>
        </p:nvSpPr>
        <p:spPr>
          <a:xfrm>
            <a:off x="2434764" y="2305615"/>
            <a:ext cx="73224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apresentação informar: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(com contextualização e objetivos)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das ações desenvolvidas e das metodologias adotadas,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Reflexões sobre a experiência vivenciada,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finais, 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EB3744-DAD5-4EE8-ADD3-6D2864E57497}"/>
              </a:ext>
            </a:extLst>
          </p:cNvPr>
          <p:cNvSpPr txBox="1"/>
          <p:nvPr/>
        </p:nvSpPr>
        <p:spPr>
          <a:xfrm>
            <a:off x="3047114" y="1070811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2592B9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TÍTULO DO RELATO DE EXPERIÊNCIA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1FDC3DD-ACAB-4C42-8ED7-B70E8CFE026D}"/>
              </a:ext>
            </a:extLst>
          </p:cNvPr>
          <p:cNvSpPr txBox="1"/>
          <p:nvPr/>
        </p:nvSpPr>
        <p:spPr>
          <a:xfrm>
            <a:off x="4572886" y="47331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foco é a experiência vivenciada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40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708A3E-2CA8-43D2-B891-8425DAC0693C}"/>
              </a:ext>
            </a:extLst>
          </p:cNvPr>
          <p:cNvSpPr txBox="1"/>
          <p:nvPr/>
        </p:nvSpPr>
        <p:spPr>
          <a:xfrm>
            <a:off x="3230525" y="2459504"/>
            <a:ext cx="57309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O(s) autor(es) poderá(</a:t>
            </a:r>
            <a:r>
              <a:rPr lang="pt-BR" dirty="0" err="1"/>
              <a:t>ão</a:t>
            </a:r>
            <a:r>
              <a:rPr lang="pt-BR" dirty="0"/>
              <a:t>) colocar:</a:t>
            </a:r>
          </a:p>
          <a:p>
            <a:r>
              <a:rPr lang="pt-BR" dirty="0"/>
              <a:t>Fotos, </a:t>
            </a:r>
          </a:p>
          <a:p>
            <a:r>
              <a:rPr lang="pt-BR" dirty="0"/>
              <a:t>Tabelas, </a:t>
            </a:r>
          </a:p>
          <a:p>
            <a:r>
              <a:rPr lang="pt-BR" dirty="0"/>
              <a:t>Gráficos, </a:t>
            </a:r>
          </a:p>
          <a:p>
            <a:r>
              <a:rPr lang="pt-BR" dirty="0"/>
              <a:t>Animações, </a:t>
            </a:r>
          </a:p>
          <a:p>
            <a:r>
              <a:rPr lang="pt-BR" dirty="0"/>
              <a:t>Entre outros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A84DE7-24C5-4B03-8F62-1428D132558D}"/>
              </a:ext>
            </a:extLst>
          </p:cNvPr>
          <p:cNvSpPr txBox="1"/>
          <p:nvPr/>
        </p:nvSpPr>
        <p:spPr>
          <a:xfrm>
            <a:off x="3047114" y="1359568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2592B9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TÍTULO DO RELATO DE EXPERIÊNCIA</a:t>
            </a:r>
          </a:p>
        </p:txBody>
      </p:sp>
    </p:spTree>
    <p:extLst>
      <p:ext uri="{BB962C8B-B14F-4D97-AF65-F5344CB8AC3E}">
        <p14:creationId xmlns:p14="http://schemas.microsoft.com/office/powerpoint/2010/main" val="3290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4CB5141-DE85-44F4-A590-23C1C0BAB2A8}"/>
              </a:ext>
            </a:extLst>
          </p:cNvPr>
          <p:cNvSpPr txBox="1"/>
          <p:nvPr/>
        </p:nvSpPr>
        <p:spPr>
          <a:xfrm>
            <a:off x="3810000" y="31058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DB162B-C8FD-486B-B446-531EED99494E}"/>
              </a:ext>
            </a:extLst>
          </p:cNvPr>
          <p:cNvSpPr txBox="1"/>
          <p:nvPr/>
        </p:nvSpPr>
        <p:spPr>
          <a:xfrm>
            <a:off x="3772786" y="928713"/>
            <a:ext cx="46464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UNIVERSIDADE FEDERAL DA PARAÍBA</a:t>
            </a: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ENCONTRO UNIFICADO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PRÓ-REITORIA DE GRADUAÇÃO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XXII ENID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588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</cp:revision>
  <dcterms:created xsi:type="dcterms:W3CDTF">2020-10-23T20:03:09Z</dcterms:created>
  <dcterms:modified xsi:type="dcterms:W3CDTF">2020-10-23T20:15:30Z</dcterms:modified>
</cp:coreProperties>
</file>