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"/>
  </p:notesMasterIdLst>
  <p:sldIdLst>
    <p:sldId id="256" r:id="rId2"/>
    <p:sldId id="301" r:id="rId3"/>
    <p:sldId id="302" r:id="rId4"/>
    <p:sldId id="303" r:id="rId5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Estilo com Tema 1 - Ênfase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632" autoAdjust="0"/>
    <p:restoredTop sz="94660"/>
  </p:normalViewPr>
  <p:slideViewPr>
    <p:cSldViewPr>
      <p:cViewPr varScale="1">
        <p:scale>
          <a:sx n="69" d="100"/>
          <a:sy n="69" d="100"/>
        </p:scale>
        <p:origin x="726" y="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E7186ED-EF43-46FC-ADCC-00ED85FA2E08}" type="datetimeFigureOut">
              <a:rPr lang="pt-BR" smtClean="0"/>
              <a:t>29/07/2021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9A63B35-1283-47F2-A36B-3AB7D80BC9F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094966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bg>
      <p:bgPr>
        <a:blipFill dpi="0" rotWithShape="1">
          <a:blip r:embed="rId2" cstate="print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611560" y="5060776"/>
            <a:ext cx="6400800" cy="1248544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2C5E4F-5CEC-4102-B332-0D0ADCFE0DDD}" type="datetimeFigureOut">
              <a:rPr lang="pt-BR" smtClean="0"/>
              <a:t>29/07/2021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176599-A141-4267-915E-CD9A31166433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2C5E4F-5CEC-4102-B332-0D0ADCFE0DDD}" type="datetimeFigureOut">
              <a:rPr lang="pt-BR" smtClean="0"/>
              <a:t>29/07/2021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176599-A141-4267-915E-CD9A31166433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2C5E4F-5CEC-4102-B332-0D0ADCFE0DDD}" type="datetimeFigureOut">
              <a:rPr lang="pt-BR" smtClean="0"/>
              <a:t>29/07/2021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176599-A141-4267-915E-CD9A31166433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bg>
      <p:bgPr>
        <a:blipFill dpi="0" rotWithShape="1">
          <a:blip r:embed="rId2" cstate="print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5122912" cy="1143000"/>
          </a:xfrm>
        </p:spPr>
        <p:txBody>
          <a:bodyPr>
            <a:noAutofit/>
          </a:bodyPr>
          <a:lstStyle>
            <a:lvl1pPr>
              <a:defRPr sz="4000"/>
            </a:lvl1pPr>
          </a:lstStyle>
          <a:p>
            <a:r>
              <a:rPr lang="pt-BR" dirty="0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dirty="0"/>
              <a:t>Clique para editar os estilos do texto mestre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2C5E4F-5CEC-4102-B332-0D0ADCFE0DDD}" type="datetimeFigureOut">
              <a:rPr lang="pt-BR" smtClean="0"/>
              <a:t>29/07/2021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>
          <a:xfrm>
            <a:off x="3052192" y="6356350"/>
            <a:ext cx="3175992" cy="365125"/>
          </a:xfrm>
        </p:spPr>
        <p:txBody>
          <a:bodyPr/>
          <a:lstStyle/>
          <a:p>
            <a:r>
              <a:rPr lang="pt-BR" dirty="0"/>
              <a:t>Centro de Energias Alternativas e Renováveis</a:t>
            </a: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176599-A141-4267-915E-CD9A31166433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2C5E4F-5CEC-4102-B332-0D0ADCFE0DDD}" type="datetimeFigureOut">
              <a:rPr lang="pt-BR" smtClean="0"/>
              <a:t>29/07/2021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176599-A141-4267-915E-CD9A31166433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2C5E4F-5CEC-4102-B332-0D0ADCFE0DDD}" type="datetimeFigureOut">
              <a:rPr lang="pt-BR" smtClean="0"/>
              <a:t>29/07/2021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176599-A141-4267-915E-CD9A31166433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2C5E4F-5CEC-4102-B332-0D0ADCFE0DDD}" type="datetimeFigureOut">
              <a:rPr lang="pt-BR" smtClean="0"/>
              <a:t>29/07/2021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176599-A141-4267-915E-CD9A31166433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2C5E4F-5CEC-4102-B332-0D0ADCFE0DDD}" type="datetimeFigureOut">
              <a:rPr lang="pt-BR" smtClean="0"/>
              <a:t>29/07/2021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176599-A141-4267-915E-CD9A31166433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2C5E4F-5CEC-4102-B332-0D0ADCFE0DDD}" type="datetimeFigureOut">
              <a:rPr lang="pt-BR" smtClean="0"/>
              <a:t>29/07/2021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176599-A141-4267-915E-CD9A31166433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2C5E4F-5CEC-4102-B332-0D0ADCFE0DDD}" type="datetimeFigureOut">
              <a:rPr lang="pt-BR" smtClean="0"/>
              <a:t>29/07/2021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176599-A141-4267-915E-CD9A31166433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2C5E4F-5CEC-4102-B332-0D0ADCFE0DDD}" type="datetimeFigureOut">
              <a:rPr lang="pt-BR" smtClean="0"/>
              <a:t>29/07/2021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176599-A141-4267-915E-CD9A31166433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2C5E4F-5CEC-4102-B332-0D0ADCFE0DDD}" type="datetimeFigureOut">
              <a:rPr lang="pt-BR" smtClean="0"/>
              <a:t>29/07/2021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176599-A141-4267-915E-CD9A31166433}" type="slidenum">
              <a:rPr lang="pt-BR" smtClean="0"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solidFill>
            <a:schemeClr val="bg1">
              <a:alpha val="50000"/>
            </a:schemeClr>
          </a:solidFill>
        </p:spPr>
        <p:txBody>
          <a:bodyPr>
            <a:normAutofit/>
          </a:bodyPr>
          <a:lstStyle/>
          <a:p>
            <a:r>
              <a:rPr lang="pt-BR" b="1" dirty="0" smtClean="0"/>
              <a:t>Título</a:t>
            </a:r>
            <a:endParaRPr lang="pt-BR" b="1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395536" y="5085184"/>
            <a:ext cx="7200800" cy="1584176"/>
          </a:xfrm>
        </p:spPr>
        <p:txBody>
          <a:bodyPr>
            <a:normAutofit/>
          </a:bodyPr>
          <a:lstStyle/>
          <a:p>
            <a:r>
              <a:rPr lang="pt-BR" dirty="0" smtClean="0"/>
              <a:t>Modelo de slides para apresentações</a:t>
            </a:r>
          </a:p>
          <a:p>
            <a:r>
              <a:rPr lang="pt-BR" dirty="0" smtClean="0"/>
              <a:t>PPGER</a:t>
            </a:r>
            <a:endParaRPr lang="pt-BR" dirty="0"/>
          </a:p>
          <a:p>
            <a:endParaRPr lang="pt-BR" dirty="0"/>
          </a:p>
        </p:txBody>
      </p:sp>
      <p:sp>
        <p:nvSpPr>
          <p:cNvPr id="4" name="Título 1"/>
          <p:cNvSpPr txBox="1">
            <a:spLocks/>
          </p:cNvSpPr>
          <p:nvPr/>
        </p:nvSpPr>
        <p:spPr>
          <a:xfrm>
            <a:off x="179512" y="1340768"/>
            <a:ext cx="4606280" cy="288032"/>
          </a:xfrm>
          <a:prstGeom prst="rect">
            <a:avLst/>
          </a:prstGeom>
          <a:solidFill>
            <a:schemeClr val="bg1">
              <a:alpha val="70000"/>
            </a:schemeClr>
          </a:solidFill>
        </p:spPr>
        <p:txBody>
          <a:bodyPr vert="horz" lIns="91440" tIns="45720" rIns="91440" bIns="45720" rtlCol="0" anchor="ctr">
            <a:normAutofit fontScale="32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b="1" dirty="0" smtClean="0">
                <a:solidFill>
                  <a:schemeClr val="accent1">
                    <a:lumMod val="75000"/>
                  </a:schemeClr>
                </a:solidFill>
              </a:rPr>
              <a:t>Programa de Pós-graduação em Energias Renováveis</a:t>
            </a:r>
            <a:endParaRPr lang="pt-BR" b="1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429787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2720120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09931632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2347</TotalTime>
  <Words>13</Words>
  <Application>Microsoft Office PowerPoint</Application>
  <PresentationFormat>Apresentação na tela (4:3)</PresentationFormat>
  <Paragraphs>4</Paragraphs>
  <Slides>4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2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4</vt:i4>
      </vt:variant>
    </vt:vector>
  </HeadingPairs>
  <TitlesOfParts>
    <vt:vector size="7" baseType="lpstr">
      <vt:lpstr>Arial</vt:lpstr>
      <vt:lpstr>Calibri</vt:lpstr>
      <vt:lpstr>Tema do Office</vt:lpstr>
      <vt:lpstr>Título</vt:lpstr>
      <vt:lpstr>Apresentação do PowerPoint</vt:lpstr>
      <vt:lpstr>Apresentação do PowerPoint</vt:lpstr>
      <vt:lpstr>Apresentação do PowerPoint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Euler Macedo</dc:creator>
  <cp:lastModifiedBy>Monica Carvalho</cp:lastModifiedBy>
  <cp:revision>107</cp:revision>
  <dcterms:created xsi:type="dcterms:W3CDTF">2013-03-21T23:32:18Z</dcterms:created>
  <dcterms:modified xsi:type="dcterms:W3CDTF">2021-07-29T17:34:29Z</dcterms:modified>
</cp:coreProperties>
</file>