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hdphoto1.wdp" ContentType="image/vnd.ms-photo"/>
  <Override PartName="/ppt/media/image6.png" ContentType="image/png"/>
  <Override PartName="/ppt/media/image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959418B-E257-4DA9-A2AC-275461814B17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999CA3-3CFD-4DFF-BAEC-8AEA8CB0FD8B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28560" y="852840"/>
            <a:ext cx="7886520" cy="38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28560" y="852840"/>
            <a:ext cx="7886520" cy="38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6" descr=""/>
          <p:cNvPicPr/>
          <p:nvPr/>
        </p:nvPicPr>
        <p:blipFill>
          <a:blip r:embed="rId2"/>
          <a:stretch/>
        </p:blipFill>
        <p:spPr>
          <a:xfrm>
            <a:off x="0" y="5760"/>
            <a:ext cx="9143640" cy="68518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pt-BR" sz="6000" spc="-1" strike="noStrike">
                <a:solidFill>
                  <a:srgbClr val="000000"/>
                </a:solidFill>
                <a:latin typeface="Times New Roman"/>
              </a:rPr>
              <a:t>Clique para editar o título mestre</a:t>
            </a:r>
            <a:endParaRPr b="0" lang="pt-B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AD5E62-2B69-4A5C-BDCA-72F51E4E01A9}" type="datetime1">
              <a:rPr b="0" lang="pt-BR" sz="1200" spc="-1" strike="noStrike">
                <a:solidFill>
                  <a:srgbClr val="8b8b8b"/>
                </a:solidFill>
                <a:latin typeface="Calibri"/>
              </a:rPr>
              <a:t>22/04/2020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13A35DE-E8AB-4595-88A6-C9A2C905C4D2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6" descr=""/>
          <p:cNvPicPr/>
          <p:nvPr/>
        </p:nvPicPr>
        <p:blipFill>
          <a:blip r:embed="rId2"/>
          <a:stretch/>
        </p:blipFill>
        <p:spPr>
          <a:xfrm>
            <a:off x="0" y="5760"/>
            <a:ext cx="9143640" cy="685188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28560" y="852840"/>
            <a:ext cx="7886520" cy="8373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</a:rPr>
              <a:t>Clique para editar o título mestre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Times New Roman"/>
              </a:rPr>
              <a:t>Clique para editar o texto mestre</a:t>
            </a:r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A898389-915C-4704-BCAA-23DA88F06389}" type="datetime1">
              <a:rPr b="0" lang="pt-BR" sz="1200" spc="-1" strike="noStrike">
                <a:solidFill>
                  <a:srgbClr val="8b8b8b"/>
                </a:solidFill>
                <a:latin typeface="Calibri"/>
              </a:rPr>
              <a:t>22/04/2020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F80171D-847E-49F2-A8EE-4F1B2B01CFAC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1000"/>
          </a:blip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520" y="857160"/>
            <a:ext cx="9141120" cy="514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Imagem 4" descr=""/>
          <p:cNvPicPr/>
          <p:nvPr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43000"/>
                    </a14:imgEffect>
                  </a14:imgLayer>
                </a14:imgProps>
              </a:ext>
            </a:extLst>
          </a:blip>
          <a:srcRect l="0" t="0" r="52444" b="0"/>
        </p:blipFill>
        <p:spPr>
          <a:xfrm>
            <a:off x="252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2" name="TextShape 2"/>
          <p:cNvSpPr txBox="1"/>
          <p:nvPr/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pt-BR" sz="6000" spc="-1" strike="noStrike">
                <a:solidFill>
                  <a:srgbClr val="ffffff"/>
                </a:solidFill>
                <a:latin typeface="Times New Roman"/>
              </a:rPr>
              <a:t>Título Lorem Ipsum</a:t>
            </a:r>
            <a:endParaRPr b="0" lang="pt-B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131760" y="1676880"/>
            <a:ext cx="8882280" cy="16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pt-BR" sz="4500" spc="-1" strike="noStrike">
                <a:solidFill>
                  <a:srgbClr val="000000"/>
                </a:solidFill>
                <a:latin typeface="Courier New"/>
                <a:ea typeface="Verdana"/>
              </a:rPr>
              <a:t>MODELO DE SLIDES</a:t>
            </a:r>
            <a:endParaRPr b="0" lang="pt-BR" sz="45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pt-BR" sz="4500" spc="-1" strike="noStrike">
                <a:solidFill>
                  <a:srgbClr val="000000"/>
                </a:solidFill>
                <a:latin typeface="Courier New"/>
                <a:ea typeface="Verdana"/>
              </a:rPr>
              <a:t>PPGEPS</a:t>
            </a:r>
            <a:endParaRPr b="0" lang="pt-BR" sz="4500" spc="-1" strike="noStrike">
              <a:latin typeface="Arial"/>
            </a:endParaRPr>
          </a:p>
        </p:txBody>
      </p:sp>
      <p:pic>
        <p:nvPicPr>
          <p:cNvPr id="94" name="Imagem 5" descr=""/>
          <p:cNvPicPr/>
          <p:nvPr/>
        </p:nvPicPr>
        <p:blipFill>
          <a:blip r:embed="rId4"/>
          <a:stretch/>
        </p:blipFill>
        <p:spPr>
          <a:xfrm>
            <a:off x="7363080" y="5733000"/>
            <a:ext cx="1651320" cy="927000"/>
          </a:xfrm>
          <a:prstGeom prst="rect">
            <a:avLst/>
          </a:prstGeom>
          <a:ln>
            <a:noFill/>
          </a:ln>
        </p:spPr>
      </p:pic>
      <p:pic>
        <p:nvPicPr>
          <p:cNvPr id="95" name="Imagem 8" descr=""/>
          <p:cNvPicPr/>
          <p:nvPr/>
        </p:nvPicPr>
        <p:blipFill>
          <a:blip r:embed="rId5"/>
          <a:stretch/>
        </p:blipFill>
        <p:spPr>
          <a:xfrm>
            <a:off x="131760" y="5784120"/>
            <a:ext cx="525240" cy="875520"/>
          </a:xfrm>
          <a:prstGeom prst="rect">
            <a:avLst/>
          </a:prstGeom>
          <a:ln>
            <a:noFill/>
          </a:ln>
        </p:spPr>
      </p:pic>
      <p:pic>
        <p:nvPicPr>
          <p:cNvPr id="96" name="Imagem 9" descr=""/>
          <p:cNvPicPr/>
          <p:nvPr/>
        </p:nvPicPr>
        <p:blipFill>
          <a:blip r:embed="rId6"/>
          <a:stretch/>
        </p:blipFill>
        <p:spPr>
          <a:xfrm>
            <a:off x="4021560" y="5559480"/>
            <a:ext cx="1100520" cy="110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28560" y="852840"/>
            <a:ext cx="7886520" cy="83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28560" y="852840"/>
            <a:ext cx="7886520" cy="83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28560" y="852840"/>
            <a:ext cx="7886520" cy="83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pt-BR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LibreOffice/6.2.1.2$Windows_X86_64 LibreOffice_project/7bcb35dc3024a62dea0caee87020152d1ee96e71</Application>
  <Words>8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2020-04-22T17:32:35Z</dcterms:created>
  <dc:creator/>
  <dc:description/>
  <dc:language>pt-BR</dc:language>
  <cp:lastModifiedBy/>
  <dcterms:modified xsi:type="dcterms:W3CDTF">2020-02-21T14:43:07Z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</vt:i4>
  </property>
</Properties>
</file>