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Fira Sans Semi-Bold" charset="1" panose="020B0603050000020004"/>
      <p:regular r:id="rId11"/>
    </p:embeddedFont>
    <p:embeddedFont>
      <p:font typeface="Fira Sans Medium" charset="1" panose="020B0603050000020004"/>
      <p:regular r:id="rId12"/>
    </p:embeddedFont>
    <p:embeddedFont>
      <p:font typeface="Open Sans Bold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Fira Sans" charset="1" panose="020B050305000002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35.png" Type="http://schemas.openxmlformats.org/officeDocument/2006/relationships/image"/><Relationship Id="rId14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4.pn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4.pn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1.png" Type="http://schemas.openxmlformats.org/officeDocument/2006/relationships/image"/><Relationship Id="rId13" Target="../media/image2.svg" Type="http://schemas.openxmlformats.org/officeDocument/2006/relationships/image"/><Relationship Id="rId14" Target="../media/image3.png" Type="http://schemas.openxmlformats.org/officeDocument/2006/relationships/image"/><Relationship Id="rId15" Target="../media/image4.pn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9.png" Type="http://schemas.openxmlformats.org/officeDocument/2006/relationships/image"/><Relationship Id="rId19" Target="../media/image10.svg" Type="http://schemas.openxmlformats.org/officeDocument/2006/relationships/image"/><Relationship Id="rId2" Target="../media/image27.png" Type="http://schemas.openxmlformats.org/officeDocument/2006/relationships/image"/><Relationship Id="rId20" Target="../media/image11.png" Type="http://schemas.openxmlformats.org/officeDocument/2006/relationships/image"/><Relationship Id="rId21" Target="../media/image12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24" Target="../media/image13.png" Type="http://schemas.openxmlformats.org/officeDocument/2006/relationships/image"/><Relationship Id="rId25" Target="../media/image14.svg" Type="http://schemas.openxmlformats.org/officeDocument/2006/relationships/image"/><Relationship Id="rId26" Target="../media/image15.png" Type="http://schemas.openxmlformats.org/officeDocument/2006/relationships/image"/><Relationship Id="rId27" Target="../media/image16.svg" Type="http://schemas.openxmlformats.org/officeDocument/2006/relationships/image"/><Relationship Id="rId28" Target="../media/image19.png" Type="http://schemas.openxmlformats.org/officeDocument/2006/relationships/image"/><Relationship Id="rId29" Target="../media/image20.svg" Type="http://schemas.openxmlformats.org/officeDocument/2006/relationships/image"/><Relationship Id="rId3" Target="../media/image28.svg" Type="http://schemas.openxmlformats.org/officeDocument/2006/relationships/image"/><Relationship Id="rId30" Target="../media/image21.png" Type="http://schemas.openxmlformats.org/officeDocument/2006/relationships/image"/><Relationship Id="rId31" Target="../media/image22.svg" Type="http://schemas.openxmlformats.org/officeDocument/2006/relationships/image"/><Relationship Id="rId32" Target="../media/image23.png" Type="http://schemas.openxmlformats.org/officeDocument/2006/relationships/image"/><Relationship Id="rId33" Target="../media/image24.svg" Type="http://schemas.openxmlformats.org/officeDocument/2006/relationships/image"/><Relationship Id="rId34" Target="../media/image7.png" Type="http://schemas.openxmlformats.org/officeDocument/2006/relationships/image"/><Relationship Id="rId35" Target="../media/image8.svg" Type="http://schemas.openxmlformats.org/officeDocument/2006/relationships/image"/><Relationship Id="rId36" Target="../media/image25.png" Type="http://schemas.openxmlformats.org/officeDocument/2006/relationships/image"/><Relationship Id="rId37" Target="../media/image2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485" y="0"/>
            <a:ext cx="18793538" cy="10614578"/>
            <a:chOff x="0" y="0"/>
            <a:chExt cx="5657021" cy="31950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57021" cy="3195082"/>
            </a:xfrm>
            <a:custGeom>
              <a:avLst/>
              <a:gdLst/>
              <a:ahLst/>
              <a:cxnLst/>
              <a:rect r="r" b="b" t="t" l="l"/>
              <a:pathLst>
                <a:path h="3195082" w="5657021">
                  <a:moveTo>
                    <a:pt x="0" y="0"/>
                  </a:moveTo>
                  <a:lnTo>
                    <a:pt x="5657021" y="0"/>
                  </a:lnTo>
                  <a:lnTo>
                    <a:pt x="5657021" y="3195082"/>
                  </a:lnTo>
                  <a:lnTo>
                    <a:pt x="0" y="3195082"/>
                  </a:lnTo>
                  <a:close/>
                </a:path>
              </a:pathLst>
            </a:custGeom>
            <a:solidFill>
              <a:srgbClr val="CDAD78">
                <a:alpha val="1764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657021" cy="3242707"/>
            </a:xfrm>
            <a:prstGeom prst="rect">
              <a:avLst/>
            </a:prstGeom>
          </p:spPr>
          <p:txBody>
            <a:bodyPr anchor="ctr" rtlCol="false" tIns="44449" lIns="44449" bIns="44449" rIns="44449"/>
            <a:lstStyle/>
            <a:p>
              <a:pPr algn="ctr">
                <a:lnSpc>
                  <a:spcPts val="303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46980" y="3192130"/>
            <a:ext cx="9144000" cy="50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  <a:spcBef>
                <a:spcPct val="0"/>
              </a:spcBef>
            </a:pPr>
            <a:r>
              <a:rPr lang="en-US" b="true" sz="2938">
                <a:solidFill>
                  <a:srgbClr val="1F5014"/>
                </a:solidFill>
                <a:latin typeface="Fira Sans Semi-Bold"/>
                <a:ea typeface="Fira Sans Semi-Bold"/>
                <a:cs typeface="Fira Sans Semi-Bold"/>
                <a:sym typeface="Fira Sans Semi-Bold"/>
              </a:rPr>
              <a:t>SAÚDE DIGITAL: USO DAS TICS NA ATENÇÃO EM SAÚDE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28029">
            <a:off x="-123805" y="8403843"/>
            <a:ext cx="10396225" cy="4299554"/>
          </a:xfrm>
          <a:custGeom>
            <a:avLst/>
            <a:gdLst/>
            <a:ahLst/>
            <a:cxnLst/>
            <a:rect r="r" b="b" t="t" l="l"/>
            <a:pathLst>
              <a:path h="4299554" w="10396225">
                <a:moveTo>
                  <a:pt x="0" y="0"/>
                </a:moveTo>
                <a:lnTo>
                  <a:pt x="10396226" y="0"/>
                </a:lnTo>
                <a:lnTo>
                  <a:pt x="10396226" y="4299554"/>
                </a:lnTo>
                <a:lnTo>
                  <a:pt x="0" y="42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96901" y="8906468"/>
            <a:ext cx="816625" cy="1171255"/>
          </a:xfrm>
          <a:custGeom>
            <a:avLst/>
            <a:gdLst/>
            <a:ahLst/>
            <a:cxnLst/>
            <a:rect r="r" b="b" t="t" l="l"/>
            <a:pathLst>
              <a:path h="1171255" w="816625">
                <a:moveTo>
                  <a:pt x="0" y="0"/>
                </a:moveTo>
                <a:lnTo>
                  <a:pt x="816625" y="0"/>
                </a:lnTo>
                <a:lnTo>
                  <a:pt x="816625" y="1171255"/>
                </a:lnTo>
                <a:lnTo>
                  <a:pt x="0" y="1171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62086" y="8800480"/>
            <a:ext cx="1383233" cy="1383233"/>
          </a:xfrm>
          <a:custGeom>
            <a:avLst/>
            <a:gdLst/>
            <a:ahLst/>
            <a:cxnLst/>
            <a:rect r="r" b="b" t="t" l="l"/>
            <a:pathLst>
              <a:path h="1383233" w="1383233">
                <a:moveTo>
                  <a:pt x="0" y="0"/>
                </a:moveTo>
                <a:lnTo>
                  <a:pt x="1383232" y="0"/>
                </a:lnTo>
                <a:lnTo>
                  <a:pt x="1383232" y="1383232"/>
                </a:lnTo>
                <a:lnTo>
                  <a:pt x="0" y="13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045799" y="152971"/>
            <a:ext cx="879729" cy="828705"/>
          </a:xfrm>
          <a:custGeom>
            <a:avLst/>
            <a:gdLst/>
            <a:ahLst/>
            <a:cxnLst/>
            <a:rect r="r" b="b" t="t" l="l"/>
            <a:pathLst>
              <a:path h="828705" w="879729">
                <a:moveTo>
                  <a:pt x="0" y="0"/>
                </a:moveTo>
                <a:lnTo>
                  <a:pt x="879729" y="0"/>
                </a:lnTo>
                <a:lnTo>
                  <a:pt x="879729" y="828705"/>
                </a:lnTo>
                <a:lnTo>
                  <a:pt x="0" y="828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64826" y="1506821"/>
            <a:ext cx="705165" cy="932309"/>
          </a:xfrm>
          <a:custGeom>
            <a:avLst/>
            <a:gdLst/>
            <a:ahLst/>
            <a:cxnLst/>
            <a:rect r="r" b="b" t="t" l="l"/>
            <a:pathLst>
              <a:path h="932309" w="705165">
                <a:moveTo>
                  <a:pt x="0" y="0"/>
                </a:moveTo>
                <a:lnTo>
                  <a:pt x="705165" y="0"/>
                </a:lnTo>
                <a:lnTo>
                  <a:pt x="705165" y="932309"/>
                </a:lnTo>
                <a:lnTo>
                  <a:pt x="0" y="932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21519" y="152971"/>
            <a:ext cx="411743" cy="758926"/>
          </a:xfrm>
          <a:custGeom>
            <a:avLst/>
            <a:gdLst/>
            <a:ahLst/>
            <a:cxnLst/>
            <a:rect r="r" b="b" t="t" l="l"/>
            <a:pathLst>
              <a:path h="758926" w="411743">
                <a:moveTo>
                  <a:pt x="0" y="0"/>
                </a:moveTo>
                <a:lnTo>
                  <a:pt x="411743" y="0"/>
                </a:lnTo>
                <a:lnTo>
                  <a:pt x="411743" y="758927"/>
                </a:lnTo>
                <a:lnTo>
                  <a:pt x="0" y="758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311007" y="119333"/>
            <a:ext cx="783577" cy="895982"/>
          </a:xfrm>
          <a:custGeom>
            <a:avLst/>
            <a:gdLst/>
            <a:ahLst/>
            <a:cxnLst/>
            <a:rect r="r" b="b" t="t" l="l"/>
            <a:pathLst>
              <a:path h="895982" w="783577">
                <a:moveTo>
                  <a:pt x="0" y="0"/>
                </a:moveTo>
                <a:lnTo>
                  <a:pt x="783577" y="0"/>
                </a:lnTo>
                <a:lnTo>
                  <a:pt x="783577" y="895982"/>
                </a:lnTo>
                <a:lnTo>
                  <a:pt x="0" y="8959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402941" y="1453699"/>
            <a:ext cx="853201" cy="825278"/>
          </a:xfrm>
          <a:custGeom>
            <a:avLst/>
            <a:gdLst/>
            <a:ahLst/>
            <a:cxnLst/>
            <a:rect r="r" b="b" t="t" l="l"/>
            <a:pathLst>
              <a:path h="825278" w="853201">
                <a:moveTo>
                  <a:pt x="0" y="0"/>
                </a:moveTo>
                <a:lnTo>
                  <a:pt x="853201" y="0"/>
                </a:lnTo>
                <a:lnTo>
                  <a:pt x="853201" y="825278"/>
                </a:lnTo>
                <a:lnTo>
                  <a:pt x="0" y="8252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289978" y="1403562"/>
            <a:ext cx="745453" cy="685817"/>
          </a:xfrm>
          <a:custGeom>
            <a:avLst/>
            <a:gdLst/>
            <a:ahLst/>
            <a:cxnLst/>
            <a:rect r="r" b="b" t="t" l="l"/>
            <a:pathLst>
              <a:path h="685817" w="745453">
                <a:moveTo>
                  <a:pt x="0" y="0"/>
                </a:moveTo>
                <a:lnTo>
                  <a:pt x="745453" y="0"/>
                </a:lnTo>
                <a:lnTo>
                  <a:pt x="745453" y="685817"/>
                </a:lnTo>
                <a:lnTo>
                  <a:pt x="0" y="6858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332709" y="258594"/>
            <a:ext cx="550685" cy="547681"/>
          </a:xfrm>
          <a:custGeom>
            <a:avLst/>
            <a:gdLst/>
            <a:ahLst/>
            <a:cxnLst/>
            <a:rect r="r" b="b" t="t" l="l"/>
            <a:pathLst>
              <a:path h="547681" w="550685">
                <a:moveTo>
                  <a:pt x="0" y="0"/>
                </a:moveTo>
                <a:lnTo>
                  <a:pt x="550685" y="0"/>
                </a:lnTo>
                <a:lnTo>
                  <a:pt x="550685" y="547681"/>
                </a:lnTo>
                <a:lnTo>
                  <a:pt x="0" y="54768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572097" y="1453699"/>
            <a:ext cx="411743" cy="758926"/>
          </a:xfrm>
          <a:custGeom>
            <a:avLst/>
            <a:gdLst/>
            <a:ahLst/>
            <a:cxnLst/>
            <a:rect r="r" b="b" t="t" l="l"/>
            <a:pathLst>
              <a:path h="758926" w="411743">
                <a:moveTo>
                  <a:pt x="0" y="0"/>
                </a:moveTo>
                <a:lnTo>
                  <a:pt x="411744" y="0"/>
                </a:lnTo>
                <a:lnTo>
                  <a:pt x="411744" y="758926"/>
                </a:lnTo>
                <a:lnTo>
                  <a:pt x="0" y="758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680902" y="40360"/>
            <a:ext cx="770027" cy="880488"/>
          </a:xfrm>
          <a:custGeom>
            <a:avLst/>
            <a:gdLst/>
            <a:ahLst/>
            <a:cxnLst/>
            <a:rect r="r" b="b" t="t" l="l"/>
            <a:pathLst>
              <a:path h="880488" w="770027">
                <a:moveTo>
                  <a:pt x="0" y="0"/>
                </a:moveTo>
                <a:lnTo>
                  <a:pt x="770027" y="0"/>
                </a:lnTo>
                <a:lnTo>
                  <a:pt x="770027" y="880487"/>
                </a:lnTo>
                <a:lnTo>
                  <a:pt x="0" y="8804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843390" y="203422"/>
            <a:ext cx="853201" cy="825278"/>
          </a:xfrm>
          <a:custGeom>
            <a:avLst/>
            <a:gdLst/>
            <a:ahLst/>
            <a:cxnLst/>
            <a:rect r="r" b="b" t="t" l="l"/>
            <a:pathLst>
              <a:path h="825278" w="853201">
                <a:moveTo>
                  <a:pt x="0" y="0"/>
                </a:moveTo>
                <a:lnTo>
                  <a:pt x="853202" y="0"/>
                </a:lnTo>
                <a:lnTo>
                  <a:pt x="853202" y="825278"/>
                </a:lnTo>
                <a:lnTo>
                  <a:pt x="0" y="8252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544388" y="1593160"/>
            <a:ext cx="745453" cy="685817"/>
          </a:xfrm>
          <a:custGeom>
            <a:avLst/>
            <a:gdLst/>
            <a:ahLst/>
            <a:cxnLst/>
            <a:rect r="r" b="b" t="t" l="l"/>
            <a:pathLst>
              <a:path h="685817" w="745453">
                <a:moveTo>
                  <a:pt x="0" y="0"/>
                </a:moveTo>
                <a:lnTo>
                  <a:pt x="745453" y="0"/>
                </a:lnTo>
                <a:lnTo>
                  <a:pt x="745453" y="685817"/>
                </a:lnTo>
                <a:lnTo>
                  <a:pt x="0" y="6858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55485" y="0"/>
            <a:ext cx="550685" cy="547681"/>
          </a:xfrm>
          <a:custGeom>
            <a:avLst/>
            <a:gdLst/>
            <a:ahLst/>
            <a:cxnLst/>
            <a:rect r="r" b="b" t="t" l="l"/>
            <a:pathLst>
              <a:path h="547681" w="550685">
                <a:moveTo>
                  <a:pt x="0" y="0"/>
                </a:moveTo>
                <a:lnTo>
                  <a:pt x="550685" y="0"/>
                </a:lnTo>
                <a:lnTo>
                  <a:pt x="550685" y="547681"/>
                </a:lnTo>
                <a:lnTo>
                  <a:pt x="0" y="54768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478077" y="400368"/>
            <a:ext cx="809923" cy="696534"/>
          </a:xfrm>
          <a:custGeom>
            <a:avLst/>
            <a:gdLst/>
            <a:ahLst/>
            <a:cxnLst/>
            <a:rect r="r" b="b" t="t" l="l"/>
            <a:pathLst>
              <a:path h="696534" w="809923">
                <a:moveTo>
                  <a:pt x="0" y="0"/>
                </a:moveTo>
                <a:lnTo>
                  <a:pt x="809923" y="0"/>
                </a:lnTo>
                <a:lnTo>
                  <a:pt x="809923" y="696533"/>
                </a:lnTo>
                <a:lnTo>
                  <a:pt x="0" y="6965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7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019393" y="284346"/>
            <a:ext cx="758576" cy="782771"/>
          </a:xfrm>
          <a:custGeom>
            <a:avLst/>
            <a:gdLst/>
            <a:ahLst/>
            <a:cxnLst/>
            <a:rect r="r" b="b" t="t" l="l"/>
            <a:pathLst>
              <a:path h="782771" w="758576">
                <a:moveTo>
                  <a:pt x="0" y="0"/>
                </a:moveTo>
                <a:lnTo>
                  <a:pt x="758576" y="0"/>
                </a:lnTo>
                <a:lnTo>
                  <a:pt x="758576" y="782771"/>
                </a:lnTo>
                <a:lnTo>
                  <a:pt x="0" y="7827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7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767255" y="400368"/>
            <a:ext cx="1143834" cy="401189"/>
          </a:xfrm>
          <a:custGeom>
            <a:avLst/>
            <a:gdLst/>
            <a:ahLst/>
            <a:cxnLst/>
            <a:rect r="r" b="b" t="t" l="l"/>
            <a:pathLst>
              <a:path h="401189" w="1143834">
                <a:moveTo>
                  <a:pt x="0" y="0"/>
                </a:moveTo>
                <a:lnTo>
                  <a:pt x="1143834" y="0"/>
                </a:lnTo>
                <a:lnTo>
                  <a:pt x="1143834" y="401189"/>
                </a:lnTo>
                <a:lnTo>
                  <a:pt x="0" y="4011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327390" y="1332118"/>
            <a:ext cx="879729" cy="828705"/>
          </a:xfrm>
          <a:custGeom>
            <a:avLst/>
            <a:gdLst/>
            <a:ahLst/>
            <a:cxnLst/>
            <a:rect r="r" b="b" t="t" l="l"/>
            <a:pathLst>
              <a:path h="828705" w="879729">
                <a:moveTo>
                  <a:pt x="0" y="0"/>
                </a:moveTo>
                <a:lnTo>
                  <a:pt x="879730" y="0"/>
                </a:lnTo>
                <a:lnTo>
                  <a:pt x="879730" y="828705"/>
                </a:lnTo>
                <a:lnTo>
                  <a:pt x="0" y="828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1379" y="1612228"/>
            <a:ext cx="1143834" cy="401189"/>
          </a:xfrm>
          <a:custGeom>
            <a:avLst/>
            <a:gdLst/>
            <a:ahLst/>
            <a:cxnLst/>
            <a:rect r="r" b="b" t="t" l="l"/>
            <a:pathLst>
              <a:path h="401189" w="1143834">
                <a:moveTo>
                  <a:pt x="0" y="0"/>
                </a:moveTo>
                <a:lnTo>
                  <a:pt x="1143834" y="0"/>
                </a:lnTo>
                <a:lnTo>
                  <a:pt x="1143834" y="401189"/>
                </a:lnTo>
                <a:lnTo>
                  <a:pt x="0" y="4011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447833" y="1346668"/>
            <a:ext cx="705165" cy="932309"/>
          </a:xfrm>
          <a:custGeom>
            <a:avLst/>
            <a:gdLst/>
            <a:ahLst/>
            <a:cxnLst/>
            <a:rect r="r" b="b" t="t" l="l"/>
            <a:pathLst>
              <a:path h="932309" w="705165">
                <a:moveTo>
                  <a:pt x="0" y="0"/>
                </a:moveTo>
                <a:lnTo>
                  <a:pt x="705164" y="0"/>
                </a:lnTo>
                <a:lnTo>
                  <a:pt x="705164" y="932309"/>
                </a:lnTo>
                <a:lnTo>
                  <a:pt x="0" y="932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71475" y="-60958"/>
            <a:ext cx="981222" cy="888452"/>
          </a:xfrm>
          <a:custGeom>
            <a:avLst/>
            <a:gdLst/>
            <a:ahLst/>
            <a:cxnLst/>
            <a:rect r="r" b="b" t="t" l="l"/>
            <a:pathLst>
              <a:path h="888452" w="981222">
                <a:moveTo>
                  <a:pt x="0" y="0"/>
                </a:moveTo>
                <a:lnTo>
                  <a:pt x="981222" y="0"/>
                </a:lnTo>
                <a:lnTo>
                  <a:pt x="981222" y="888452"/>
                </a:lnTo>
                <a:lnTo>
                  <a:pt x="0" y="88845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79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5074298" y="160498"/>
            <a:ext cx="8139404" cy="3055383"/>
            <a:chOff x="0" y="0"/>
            <a:chExt cx="10852538" cy="407384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759490" y="2036922"/>
              <a:ext cx="2608783" cy="924932"/>
            </a:xfrm>
            <a:custGeom>
              <a:avLst/>
              <a:gdLst/>
              <a:ahLst/>
              <a:cxnLst/>
              <a:rect r="r" b="b" t="t" l="l"/>
              <a:pathLst>
                <a:path h="924932" w="2608783">
                  <a:moveTo>
                    <a:pt x="0" y="0"/>
                  </a:moveTo>
                  <a:lnTo>
                    <a:pt x="2608783" y="0"/>
                  </a:lnTo>
                  <a:lnTo>
                    <a:pt x="2608783" y="924932"/>
                  </a:lnTo>
                  <a:lnTo>
                    <a:pt x="0" y="924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5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3244397" y="1823386"/>
              <a:ext cx="7608142" cy="1061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95"/>
                </a:lnSpc>
              </a:pPr>
              <a:r>
                <a:rPr lang="en-US" b="true" sz="4925" spc="98">
                  <a:solidFill>
                    <a:srgbClr val="CDAD78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BIENAL CCS/UFPB  </a:t>
              </a:r>
            </a:p>
          </p:txBody>
        </p:sp>
        <p:sp>
          <p:nvSpPr>
            <p:cNvPr name="Freeform 31" id="31"/>
            <p:cNvSpPr/>
            <p:nvPr/>
          </p:nvSpPr>
          <p:spPr>
            <a:xfrm flipH="false" flipV="false" rot="0">
              <a:off x="57203" y="1396218"/>
              <a:ext cx="4073844" cy="1444363"/>
            </a:xfrm>
            <a:custGeom>
              <a:avLst/>
              <a:gdLst/>
              <a:ahLst/>
              <a:cxnLst/>
              <a:rect r="r" b="b" t="t" l="l"/>
              <a:pathLst>
                <a:path h="1444363" w="4073844">
                  <a:moveTo>
                    <a:pt x="0" y="0"/>
                  </a:moveTo>
                  <a:lnTo>
                    <a:pt x="4073844" y="0"/>
                  </a:lnTo>
                  <a:lnTo>
                    <a:pt x="4073844" y="1444363"/>
                  </a:lnTo>
                  <a:lnTo>
                    <a:pt x="0" y="1444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5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1314741"/>
              <a:ext cx="4073844" cy="1444363"/>
            </a:xfrm>
            <a:custGeom>
              <a:avLst/>
              <a:gdLst/>
              <a:ahLst/>
              <a:cxnLst/>
              <a:rect r="r" b="b" t="t" l="l"/>
              <a:pathLst>
                <a:path h="1444363" w="4073844">
                  <a:moveTo>
                    <a:pt x="0" y="0"/>
                  </a:moveTo>
                  <a:lnTo>
                    <a:pt x="4073844" y="0"/>
                  </a:lnTo>
                  <a:lnTo>
                    <a:pt x="4073844" y="1444363"/>
                  </a:lnTo>
                  <a:lnTo>
                    <a:pt x="0" y="1444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5400000">
              <a:off x="-76823" y="1266595"/>
              <a:ext cx="4073844" cy="1540654"/>
            </a:xfrm>
            <a:custGeom>
              <a:avLst/>
              <a:gdLst/>
              <a:ahLst/>
              <a:cxnLst/>
              <a:rect r="r" b="b" t="t" l="l"/>
              <a:pathLst>
                <a:path h="1540654" w="4073844">
                  <a:moveTo>
                    <a:pt x="0" y="0"/>
                  </a:moveTo>
                  <a:lnTo>
                    <a:pt x="4073844" y="0"/>
                  </a:lnTo>
                  <a:lnTo>
                    <a:pt x="4073844" y="1540654"/>
                  </a:lnTo>
                  <a:lnTo>
                    <a:pt x="0" y="1540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9999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848520" y="1507033"/>
              <a:ext cx="268052" cy="268052"/>
            </a:xfrm>
            <a:custGeom>
              <a:avLst/>
              <a:gdLst/>
              <a:ahLst/>
              <a:cxnLst/>
              <a:rect r="r" b="b" t="t" l="l"/>
              <a:pathLst>
                <a:path h="268052" w="268052">
                  <a:moveTo>
                    <a:pt x="0" y="0"/>
                  </a:moveTo>
                  <a:lnTo>
                    <a:pt x="268052" y="0"/>
                  </a:lnTo>
                  <a:lnTo>
                    <a:pt x="268052" y="268052"/>
                  </a:lnTo>
                  <a:lnTo>
                    <a:pt x="0" y="268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034534" y="968234"/>
              <a:ext cx="268052" cy="268052"/>
            </a:xfrm>
            <a:custGeom>
              <a:avLst/>
              <a:gdLst/>
              <a:ahLst/>
              <a:cxnLst/>
              <a:rect r="r" b="b" t="t" l="l"/>
              <a:pathLst>
                <a:path h="268052" w="268052">
                  <a:moveTo>
                    <a:pt x="0" y="0"/>
                  </a:moveTo>
                  <a:lnTo>
                    <a:pt x="268053" y="0"/>
                  </a:lnTo>
                  <a:lnTo>
                    <a:pt x="268053" y="268052"/>
                  </a:lnTo>
                  <a:lnTo>
                    <a:pt x="0" y="268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5400000">
              <a:off x="57203" y="1266595"/>
              <a:ext cx="4073844" cy="1540654"/>
            </a:xfrm>
            <a:custGeom>
              <a:avLst/>
              <a:gdLst/>
              <a:ahLst/>
              <a:cxnLst/>
              <a:rect r="r" b="b" t="t" l="l"/>
              <a:pathLst>
                <a:path h="1540654" w="4073844">
                  <a:moveTo>
                    <a:pt x="0" y="0"/>
                  </a:moveTo>
                  <a:lnTo>
                    <a:pt x="4073844" y="0"/>
                  </a:lnTo>
                  <a:lnTo>
                    <a:pt x="4073844" y="1540654"/>
                  </a:lnTo>
                  <a:lnTo>
                    <a:pt x="0" y="1540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728662" y="2840581"/>
              <a:ext cx="305873" cy="305873"/>
            </a:xfrm>
            <a:custGeom>
              <a:avLst/>
              <a:gdLst/>
              <a:ahLst/>
              <a:cxnLst/>
              <a:rect r="r" b="b" t="t" l="l"/>
              <a:pathLst>
                <a:path h="305873" w="305873">
                  <a:moveTo>
                    <a:pt x="0" y="0"/>
                  </a:moveTo>
                  <a:lnTo>
                    <a:pt x="305872" y="0"/>
                  </a:lnTo>
                  <a:lnTo>
                    <a:pt x="305872" y="305872"/>
                  </a:lnTo>
                  <a:lnTo>
                    <a:pt x="0" y="305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3997021" y="1641059"/>
              <a:ext cx="268052" cy="268052"/>
            </a:xfrm>
            <a:custGeom>
              <a:avLst/>
              <a:gdLst/>
              <a:ahLst/>
              <a:cxnLst/>
              <a:rect r="r" b="b" t="t" l="l"/>
              <a:pathLst>
                <a:path h="268052" w="268052">
                  <a:moveTo>
                    <a:pt x="0" y="0"/>
                  </a:moveTo>
                  <a:lnTo>
                    <a:pt x="268053" y="0"/>
                  </a:lnTo>
                  <a:lnTo>
                    <a:pt x="268053" y="268052"/>
                  </a:lnTo>
                  <a:lnTo>
                    <a:pt x="0" y="268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7954843" y="2792956"/>
              <a:ext cx="2416500" cy="535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71"/>
                </a:lnSpc>
              </a:pPr>
              <a:r>
                <a:rPr lang="en-US" b="true" sz="2479">
                  <a:solidFill>
                    <a:srgbClr val="1F5014"/>
                  </a:solidFill>
                  <a:latin typeface="Fira Sans Semi-Bold"/>
                  <a:ea typeface="Fira Sans Semi-Bold"/>
                  <a:cs typeface="Fira Sans Semi-Bold"/>
                  <a:sym typeface="Fira Sans Semi-Bold"/>
                </a:rPr>
                <a:t>ANO 2 - 2024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3112537" y="4352254"/>
            <a:ext cx="12568464" cy="3025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5253" b="true">
                <a:solidFill>
                  <a:srgbClr val="01341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DA APRESENTAÇÃO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13418"/>
                </a:solidFill>
                <a:latin typeface="Open Sans"/>
                <a:ea typeface="Open Sans"/>
                <a:cs typeface="Open Sans"/>
                <a:sym typeface="Open Sans"/>
              </a:rPr>
              <a:t>Nome do Autor apresentador</a:t>
            </a:r>
          </a:p>
          <a:p>
            <a:pPr algn="ctr">
              <a:lnSpc>
                <a:spcPts val="5599"/>
              </a:lnSpc>
            </a:pP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13418"/>
                </a:solidFill>
                <a:latin typeface="Open Sans"/>
                <a:ea typeface="Open Sans"/>
                <a:cs typeface="Open Sans"/>
                <a:sym typeface="Open Sans"/>
              </a:rPr>
              <a:t>Equipe: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1500488" y="1506821"/>
            <a:ext cx="770027" cy="880488"/>
          </a:xfrm>
          <a:custGeom>
            <a:avLst/>
            <a:gdLst/>
            <a:ahLst/>
            <a:cxnLst/>
            <a:rect r="r" b="b" t="t" l="l"/>
            <a:pathLst>
              <a:path h="880488" w="770027">
                <a:moveTo>
                  <a:pt x="0" y="0"/>
                </a:moveTo>
                <a:lnTo>
                  <a:pt x="770027" y="0"/>
                </a:lnTo>
                <a:lnTo>
                  <a:pt x="770027" y="880488"/>
                </a:lnTo>
                <a:lnTo>
                  <a:pt x="0" y="8804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495114" y="1662228"/>
            <a:ext cx="550685" cy="547681"/>
          </a:xfrm>
          <a:custGeom>
            <a:avLst/>
            <a:gdLst/>
            <a:ahLst/>
            <a:cxnLst/>
            <a:rect r="r" b="b" t="t" l="l"/>
            <a:pathLst>
              <a:path h="547681" w="550685">
                <a:moveTo>
                  <a:pt x="0" y="0"/>
                </a:moveTo>
                <a:lnTo>
                  <a:pt x="550685" y="0"/>
                </a:lnTo>
                <a:lnTo>
                  <a:pt x="550685" y="547681"/>
                </a:lnTo>
                <a:lnTo>
                  <a:pt x="0" y="54768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620978" y="107438"/>
            <a:ext cx="770027" cy="880488"/>
          </a:xfrm>
          <a:custGeom>
            <a:avLst/>
            <a:gdLst/>
            <a:ahLst/>
            <a:cxnLst/>
            <a:rect r="r" b="b" t="t" l="l"/>
            <a:pathLst>
              <a:path h="880488" w="770027">
                <a:moveTo>
                  <a:pt x="0" y="0"/>
                </a:moveTo>
                <a:lnTo>
                  <a:pt x="770027" y="0"/>
                </a:lnTo>
                <a:lnTo>
                  <a:pt x="770027" y="880487"/>
                </a:lnTo>
                <a:lnTo>
                  <a:pt x="0" y="8804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8781530" y="226081"/>
            <a:ext cx="745453" cy="685817"/>
          </a:xfrm>
          <a:custGeom>
            <a:avLst/>
            <a:gdLst/>
            <a:ahLst/>
            <a:cxnLst/>
            <a:rect r="r" b="b" t="t" l="l"/>
            <a:pathLst>
              <a:path h="685817" w="745453">
                <a:moveTo>
                  <a:pt x="0" y="0"/>
                </a:moveTo>
                <a:lnTo>
                  <a:pt x="745453" y="0"/>
                </a:lnTo>
                <a:lnTo>
                  <a:pt x="745453" y="685817"/>
                </a:lnTo>
                <a:lnTo>
                  <a:pt x="0" y="6858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879408" y="66280"/>
            <a:ext cx="705165" cy="932309"/>
          </a:xfrm>
          <a:custGeom>
            <a:avLst/>
            <a:gdLst/>
            <a:ahLst/>
            <a:cxnLst/>
            <a:rect r="r" b="b" t="t" l="l"/>
            <a:pathLst>
              <a:path h="932309" w="705165">
                <a:moveTo>
                  <a:pt x="0" y="0"/>
                </a:moveTo>
                <a:lnTo>
                  <a:pt x="705164" y="0"/>
                </a:lnTo>
                <a:lnTo>
                  <a:pt x="705164" y="932309"/>
                </a:lnTo>
                <a:lnTo>
                  <a:pt x="0" y="932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068502" y="177604"/>
            <a:ext cx="758576" cy="782771"/>
          </a:xfrm>
          <a:custGeom>
            <a:avLst/>
            <a:gdLst/>
            <a:ahLst/>
            <a:cxnLst/>
            <a:rect r="r" b="b" t="t" l="l"/>
            <a:pathLst>
              <a:path h="782771" w="758576">
                <a:moveTo>
                  <a:pt x="0" y="0"/>
                </a:moveTo>
                <a:lnTo>
                  <a:pt x="758576" y="0"/>
                </a:lnTo>
                <a:lnTo>
                  <a:pt x="758576" y="782771"/>
                </a:lnTo>
                <a:lnTo>
                  <a:pt x="0" y="7827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7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485" y="0"/>
            <a:ext cx="18793538" cy="10614578"/>
            <a:chOff x="0" y="0"/>
            <a:chExt cx="5657021" cy="31950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57021" cy="3195082"/>
            </a:xfrm>
            <a:custGeom>
              <a:avLst/>
              <a:gdLst/>
              <a:ahLst/>
              <a:cxnLst/>
              <a:rect r="r" b="b" t="t" l="l"/>
              <a:pathLst>
                <a:path h="3195082" w="5657021">
                  <a:moveTo>
                    <a:pt x="0" y="0"/>
                  </a:moveTo>
                  <a:lnTo>
                    <a:pt x="5657021" y="0"/>
                  </a:lnTo>
                  <a:lnTo>
                    <a:pt x="5657021" y="3195082"/>
                  </a:lnTo>
                  <a:lnTo>
                    <a:pt x="0" y="3195082"/>
                  </a:lnTo>
                  <a:close/>
                </a:path>
              </a:pathLst>
            </a:custGeom>
            <a:solidFill>
              <a:srgbClr val="CDAD78">
                <a:alpha val="1764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657021" cy="3242707"/>
            </a:xfrm>
            <a:prstGeom prst="rect">
              <a:avLst/>
            </a:prstGeom>
          </p:spPr>
          <p:txBody>
            <a:bodyPr anchor="ctr" rtlCol="false" tIns="44449" lIns="44449" bIns="44449" rIns="44449"/>
            <a:lstStyle/>
            <a:p>
              <a:pPr algn="ctr">
                <a:lnSpc>
                  <a:spcPts val="303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836701" y="1352051"/>
            <a:ext cx="9144000" cy="50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  <a:spcBef>
                <a:spcPct val="0"/>
              </a:spcBef>
            </a:pPr>
            <a:r>
              <a:rPr lang="en-US" sz="2938">
                <a:solidFill>
                  <a:srgbClr val="1F5014"/>
                </a:solidFill>
                <a:latin typeface="Fira Sans"/>
                <a:ea typeface="Fira Sans"/>
                <a:cs typeface="Fira Sans"/>
                <a:sym typeface="Fira Sans"/>
              </a:rPr>
              <a:t>Subtítulo (se houver)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28029">
            <a:off x="-123805" y="8403843"/>
            <a:ext cx="10396225" cy="4299554"/>
          </a:xfrm>
          <a:custGeom>
            <a:avLst/>
            <a:gdLst/>
            <a:ahLst/>
            <a:cxnLst/>
            <a:rect r="r" b="b" t="t" l="l"/>
            <a:pathLst>
              <a:path h="4299554" w="10396225">
                <a:moveTo>
                  <a:pt x="0" y="0"/>
                </a:moveTo>
                <a:lnTo>
                  <a:pt x="10396226" y="0"/>
                </a:lnTo>
                <a:lnTo>
                  <a:pt x="10396226" y="4299554"/>
                </a:lnTo>
                <a:lnTo>
                  <a:pt x="0" y="429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133" y="8733681"/>
            <a:ext cx="1383233" cy="1383233"/>
          </a:xfrm>
          <a:custGeom>
            <a:avLst/>
            <a:gdLst/>
            <a:ahLst/>
            <a:cxnLst/>
            <a:rect r="r" b="b" t="t" l="l"/>
            <a:pathLst>
              <a:path h="1383233" w="1383233">
                <a:moveTo>
                  <a:pt x="0" y="0"/>
                </a:moveTo>
                <a:lnTo>
                  <a:pt x="1383233" y="0"/>
                </a:lnTo>
                <a:lnTo>
                  <a:pt x="1383233" y="1383232"/>
                </a:lnTo>
                <a:lnTo>
                  <a:pt x="0" y="138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615369" y="25443"/>
            <a:ext cx="2672631" cy="1003257"/>
            <a:chOff x="0" y="0"/>
            <a:chExt cx="3563508" cy="13376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77741" y="668838"/>
              <a:ext cx="856612" cy="303708"/>
            </a:xfrm>
            <a:custGeom>
              <a:avLst/>
              <a:gdLst/>
              <a:ahLst/>
              <a:cxnLst/>
              <a:rect r="r" b="b" t="t" l="l"/>
              <a:pathLst>
                <a:path h="303708" w="856612">
                  <a:moveTo>
                    <a:pt x="0" y="0"/>
                  </a:moveTo>
                  <a:lnTo>
                    <a:pt x="856612" y="0"/>
                  </a:lnTo>
                  <a:lnTo>
                    <a:pt x="856612" y="303708"/>
                  </a:lnTo>
                  <a:lnTo>
                    <a:pt x="0" y="303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065321" y="598295"/>
              <a:ext cx="2498187" cy="349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64"/>
                </a:lnSpc>
              </a:pPr>
              <a:r>
                <a:rPr lang="en-US" b="true" sz="1617" spc="32">
                  <a:solidFill>
                    <a:srgbClr val="CDAD78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BIENAL CCS/UFPB  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18783" y="458458"/>
              <a:ext cx="1337676" cy="474267"/>
            </a:xfrm>
            <a:custGeom>
              <a:avLst/>
              <a:gdLst/>
              <a:ahLst/>
              <a:cxnLst/>
              <a:rect r="r" b="b" t="t" l="l"/>
              <a:pathLst>
                <a:path h="474267" w="1337676">
                  <a:moveTo>
                    <a:pt x="0" y="0"/>
                  </a:moveTo>
                  <a:lnTo>
                    <a:pt x="1337676" y="0"/>
                  </a:lnTo>
                  <a:lnTo>
                    <a:pt x="1337676" y="474267"/>
                  </a:lnTo>
                  <a:lnTo>
                    <a:pt x="0" y="474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431704"/>
              <a:ext cx="1337676" cy="474267"/>
            </a:xfrm>
            <a:custGeom>
              <a:avLst/>
              <a:gdLst/>
              <a:ahLst/>
              <a:cxnLst/>
              <a:rect r="r" b="b" t="t" l="l"/>
              <a:pathLst>
                <a:path h="474267" w="1337676">
                  <a:moveTo>
                    <a:pt x="0" y="0"/>
                  </a:moveTo>
                  <a:lnTo>
                    <a:pt x="1337676" y="0"/>
                  </a:lnTo>
                  <a:lnTo>
                    <a:pt x="1337676" y="474267"/>
                  </a:lnTo>
                  <a:lnTo>
                    <a:pt x="0" y="474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5400000">
              <a:off x="-25225" y="415896"/>
              <a:ext cx="1337676" cy="505885"/>
            </a:xfrm>
            <a:custGeom>
              <a:avLst/>
              <a:gdLst/>
              <a:ahLst/>
              <a:cxnLst/>
              <a:rect r="r" b="b" t="t" l="l"/>
              <a:pathLst>
                <a:path h="505885" w="1337676">
                  <a:moveTo>
                    <a:pt x="0" y="0"/>
                  </a:moveTo>
                  <a:lnTo>
                    <a:pt x="1337675" y="0"/>
                  </a:lnTo>
                  <a:lnTo>
                    <a:pt x="1337675" y="505884"/>
                  </a:lnTo>
                  <a:lnTo>
                    <a:pt x="0" y="50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9999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78618" y="494845"/>
              <a:ext cx="88017" cy="88017"/>
            </a:xfrm>
            <a:custGeom>
              <a:avLst/>
              <a:gdLst/>
              <a:ahLst/>
              <a:cxnLst/>
              <a:rect r="r" b="b" t="t" l="l"/>
              <a:pathLst>
                <a:path h="88017" w="88017">
                  <a:moveTo>
                    <a:pt x="0" y="0"/>
                  </a:moveTo>
                  <a:lnTo>
                    <a:pt x="88016" y="0"/>
                  </a:lnTo>
                  <a:lnTo>
                    <a:pt x="88016" y="88017"/>
                  </a:lnTo>
                  <a:lnTo>
                    <a:pt x="0" y="88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68054" y="317926"/>
              <a:ext cx="88017" cy="88017"/>
            </a:xfrm>
            <a:custGeom>
              <a:avLst/>
              <a:gdLst/>
              <a:ahLst/>
              <a:cxnLst/>
              <a:rect r="r" b="b" t="t" l="l"/>
              <a:pathLst>
                <a:path h="88017" w="88017">
                  <a:moveTo>
                    <a:pt x="0" y="0"/>
                  </a:moveTo>
                  <a:lnTo>
                    <a:pt x="88017" y="0"/>
                  </a:lnTo>
                  <a:lnTo>
                    <a:pt x="88017" y="88017"/>
                  </a:lnTo>
                  <a:lnTo>
                    <a:pt x="0" y="88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5400000">
              <a:off x="18783" y="415896"/>
              <a:ext cx="1337676" cy="505885"/>
            </a:xfrm>
            <a:custGeom>
              <a:avLst/>
              <a:gdLst/>
              <a:ahLst/>
              <a:cxnLst/>
              <a:rect r="r" b="b" t="t" l="l"/>
              <a:pathLst>
                <a:path h="505885" w="1337676">
                  <a:moveTo>
                    <a:pt x="0" y="0"/>
                  </a:moveTo>
                  <a:lnTo>
                    <a:pt x="1337676" y="0"/>
                  </a:lnTo>
                  <a:lnTo>
                    <a:pt x="1337676" y="505884"/>
                  </a:lnTo>
                  <a:lnTo>
                    <a:pt x="0" y="505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67618" y="932725"/>
              <a:ext cx="100435" cy="100435"/>
            </a:xfrm>
            <a:custGeom>
              <a:avLst/>
              <a:gdLst/>
              <a:ahLst/>
              <a:cxnLst/>
              <a:rect r="r" b="b" t="t" l="l"/>
              <a:pathLst>
                <a:path h="100435" w="100435">
                  <a:moveTo>
                    <a:pt x="0" y="0"/>
                  </a:moveTo>
                  <a:lnTo>
                    <a:pt x="100436" y="0"/>
                  </a:lnTo>
                  <a:lnTo>
                    <a:pt x="100436" y="100435"/>
                  </a:lnTo>
                  <a:lnTo>
                    <a:pt x="0" y="10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12450" y="538853"/>
              <a:ext cx="88017" cy="88017"/>
            </a:xfrm>
            <a:custGeom>
              <a:avLst/>
              <a:gdLst/>
              <a:ahLst/>
              <a:cxnLst/>
              <a:rect r="r" b="b" t="t" l="l"/>
              <a:pathLst>
                <a:path h="88017" w="88017">
                  <a:moveTo>
                    <a:pt x="0" y="0"/>
                  </a:moveTo>
                  <a:lnTo>
                    <a:pt x="88017" y="0"/>
                  </a:lnTo>
                  <a:lnTo>
                    <a:pt x="88017" y="88017"/>
                  </a:lnTo>
                  <a:lnTo>
                    <a:pt x="0" y="88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2612029" y="913675"/>
              <a:ext cx="793475" cy="1791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9"/>
                </a:lnSpc>
              </a:pPr>
              <a:r>
                <a:rPr lang="en-US" b="true" sz="814">
                  <a:solidFill>
                    <a:srgbClr val="1F5014"/>
                  </a:solidFill>
                  <a:latin typeface="Fira Sans Semi-Bold"/>
                  <a:ea typeface="Fira Sans Semi-Bold"/>
                  <a:cs typeface="Fira Sans Semi-Bold"/>
                  <a:sym typeface="Fira Sans Semi-Bold"/>
                </a:rPr>
                <a:t>ANO 2 - 2024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859768" y="480273"/>
            <a:ext cx="13097867" cy="70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5"/>
              </a:lnSpc>
            </a:pPr>
            <a:r>
              <a:rPr lang="en-US" sz="4168" b="true">
                <a:solidFill>
                  <a:srgbClr val="01341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90940" y="158824"/>
            <a:ext cx="3226192" cy="1211054"/>
            <a:chOff x="0" y="0"/>
            <a:chExt cx="4301589" cy="16147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97404" y="807369"/>
              <a:ext cx="1034036" cy="366613"/>
            </a:xfrm>
            <a:custGeom>
              <a:avLst/>
              <a:gdLst/>
              <a:ahLst/>
              <a:cxnLst/>
              <a:rect r="r" b="b" t="t" l="l"/>
              <a:pathLst>
                <a:path h="366613" w="1034036">
                  <a:moveTo>
                    <a:pt x="0" y="0"/>
                  </a:moveTo>
                  <a:lnTo>
                    <a:pt x="1034036" y="0"/>
                  </a:lnTo>
                  <a:lnTo>
                    <a:pt x="1034036" y="366613"/>
                  </a:lnTo>
                  <a:lnTo>
                    <a:pt x="0" y="366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285972" y="718609"/>
              <a:ext cx="3015617" cy="4249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33"/>
                </a:lnSpc>
              </a:pPr>
              <a:r>
                <a:rPr lang="en-US" b="true" sz="1952" spc="39">
                  <a:solidFill>
                    <a:srgbClr val="CDAD78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BIENAL CCS/UFPB  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22673" y="553415"/>
              <a:ext cx="1614738" cy="572498"/>
            </a:xfrm>
            <a:custGeom>
              <a:avLst/>
              <a:gdLst/>
              <a:ahLst/>
              <a:cxnLst/>
              <a:rect r="r" b="b" t="t" l="l"/>
              <a:pathLst>
                <a:path h="572498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572498"/>
                  </a:lnTo>
                  <a:lnTo>
                    <a:pt x="0" y="57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21120"/>
              <a:ext cx="1614738" cy="572498"/>
            </a:xfrm>
            <a:custGeom>
              <a:avLst/>
              <a:gdLst/>
              <a:ahLst/>
              <a:cxnLst/>
              <a:rect r="r" b="b" t="t" l="l"/>
              <a:pathLst>
                <a:path h="572498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572498"/>
                  </a:lnTo>
                  <a:lnTo>
                    <a:pt x="0" y="57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5400000">
              <a:off x="-30450" y="502037"/>
              <a:ext cx="1614738" cy="610665"/>
            </a:xfrm>
            <a:custGeom>
              <a:avLst/>
              <a:gdLst/>
              <a:ahLst/>
              <a:cxnLst/>
              <a:rect r="r" b="b" t="t" l="l"/>
              <a:pathLst>
                <a:path h="610665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610664"/>
                  </a:lnTo>
                  <a:lnTo>
                    <a:pt x="0" y="610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36325" y="597338"/>
              <a:ext cx="106247" cy="106247"/>
            </a:xfrm>
            <a:custGeom>
              <a:avLst/>
              <a:gdLst/>
              <a:ahLst/>
              <a:cxnLst/>
              <a:rect r="r" b="b" t="t" l="l"/>
              <a:pathLst>
                <a:path h="106247" w="106247">
                  <a:moveTo>
                    <a:pt x="0" y="0"/>
                  </a:moveTo>
                  <a:lnTo>
                    <a:pt x="106248" y="0"/>
                  </a:lnTo>
                  <a:lnTo>
                    <a:pt x="106248" y="106247"/>
                  </a:lnTo>
                  <a:lnTo>
                    <a:pt x="0" y="10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06423" y="383776"/>
              <a:ext cx="106247" cy="106247"/>
            </a:xfrm>
            <a:custGeom>
              <a:avLst/>
              <a:gdLst/>
              <a:ahLst/>
              <a:cxnLst/>
              <a:rect r="r" b="b" t="t" l="l"/>
              <a:pathLst>
                <a:path h="106247" w="106247">
                  <a:moveTo>
                    <a:pt x="0" y="0"/>
                  </a:moveTo>
                  <a:lnTo>
                    <a:pt x="106247" y="0"/>
                  </a:lnTo>
                  <a:lnTo>
                    <a:pt x="106247" y="106247"/>
                  </a:lnTo>
                  <a:lnTo>
                    <a:pt x="0" y="10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22673" y="502037"/>
              <a:ext cx="1614738" cy="610665"/>
            </a:xfrm>
            <a:custGeom>
              <a:avLst/>
              <a:gdLst/>
              <a:ahLst/>
              <a:cxnLst/>
              <a:rect r="r" b="b" t="t" l="l"/>
              <a:pathLst>
                <a:path h="610665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610664"/>
                  </a:lnTo>
                  <a:lnTo>
                    <a:pt x="0" y="610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85185" y="1125913"/>
              <a:ext cx="121238" cy="121238"/>
            </a:xfrm>
            <a:custGeom>
              <a:avLst/>
              <a:gdLst/>
              <a:ahLst/>
              <a:cxnLst/>
              <a:rect r="r" b="b" t="t" l="l"/>
              <a:pathLst>
                <a:path h="121238" w="121238">
                  <a:moveTo>
                    <a:pt x="0" y="0"/>
                  </a:moveTo>
                  <a:lnTo>
                    <a:pt x="121238" y="0"/>
                  </a:lnTo>
                  <a:lnTo>
                    <a:pt x="121238" y="121238"/>
                  </a:lnTo>
                  <a:lnTo>
                    <a:pt x="0" y="121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84288" y="650462"/>
              <a:ext cx="106247" cy="106247"/>
            </a:xfrm>
            <a:custGeom>
              <a:avLst/>
              <a:gdLst/>
              <a:ahLst/>
              <a:cxnLst/>
              <a:rect r="r" b="b" t="t" l="l"/>
              <a:pathLst>
                <a:path h="106247" w="106247">
                  <a:moveTo>
                    <a:pt x="0" y="0"/>
                  </a:moveTo>
                  <a:lnTo>
                    <a:pt x="106247" y="0"/>
                  </a:lnTo>
                  <a:lnTo>
                    <a:pt x="106247" y="106247"/>
                  </a:lnTo>
                  <a:lnTo>
                    <a:pt x="0" y="10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153038" y="1106863"/>
              <a:ext cx="957821" cy="212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6"/>
                </a:lnSpc>
              </a:pPr>
              <a:r>
                <a:rPr lang="en-US" b="true" sz="982">
                  <a:solidFill>
                    <a:srgbClr val="1F5014"/>
                  </a:solidFill>
                  <a:latin typeface="Fira Sans Semi-Bold"/>
                  <a:ea typeface="Fira Sans Semi-Bold"/>
                  <a:cs typeface="Fira Sans Semi-Bold"/>
                  <a:sym typeface="Fira Sans Semi-Bold"/>
                </a:rPr>
                <a:t>ANO 2 - 2024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58308" y="8587908"/>
            <a:ext cx="1340784" cy="1340784"/>
          </a:xfrm>
          <a:custGeom>
            <a:avLst/>
            <a:gdLst/>
            <a:ahLst/>
            <a:cxnLst/>
            <a:rect r="r" b="b" t="t" l="l"/>
            <a:pathLst>
              <a:path h="1340784" w="1340784">
                <a:moveTo>
                  <a:pt x="0" y="0"/>
                </a:moveTo>
                <a:lnTo>
                  <a:pt x="1340784" y="0"/>
                </a:lnTo>
                <a:lnTo>
                  <a:pt x="1340784" y="1340784"/>
                </a:lnTo>
                <a:lnTo>
                  <a:pt x="0" y="1340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95067" y="496973"/>
            <a:ext cx="13097867" cy="70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5"/>
              </a:lnSpc>
            </a:pPr>
            <a:r>
              <a:rPr lang="en-US" sz="4168" b="true">
                <a:solidFill>
                  <a:srgbClr val="01341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72000" y="1452249"/>
            <a:ext cx="9144000" cy="50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  <a:spcBef>
                <a:spcPct val="0"/>
              </a:spcBef>
            </a:pPr>
            <a:r>
              <a:rPr lang="en-US" sz="2938">
                <a:solidFill>
                  <a:srgbClr val="1F5014"/>
                </a:solidFill>
                <a:latin typeface="Fira Sans"/>
                <a:ea typeface="Fira Sans"/>
                <a:cs typeface="Fira Sans"/>
                <a:sym typeface="Fira Sans"/>
              </a:rPr>
              <a:t>Subtítulo (se houver)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90940" y="158824"/>
            <a:ext cx="3226192" cy="1211054"/>
            <a:chOff x="0" y="0"/>
            <a:chExt cx="4301589" cy="16147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97404" y="807369"/>
              <a:ext cx="1034036" cy="366613"/>
            </a:xfrm>
            <a:custGeom>
              <a:avLst/>
              <a:gdLst/>
              <a:ahLst/>
              <a:cxnLst/>
              <a:rect r="r" b="b" t="t" l="l"/>
              <a:pathLst>
                <a:path h="366613" w="1034036">
                  <a:moveTo>
                    <a:pt x="0" y="0"/>
                  </a:moveTo>
                  <a:lnTo>
                    <a:pt x="1034036" y="0"/>
                  </a:lnTo>
                  <a:lnTo>
                    <a:pt x="1034036" y="366613"/>
                  </a:lnTo>
                  <a:lnTo>
                    <a:pt x="0" y="366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285972" y="718609"/>
              <a:ext cx="3015617" cy="4249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33"/>
                </a:lnSpc>
              </a:pPr>
              <a:r>
                <a:rPr lang="en-US" b="true" sz="1952" spc="39">
                  <a:solidFill>
                    <a:srgbClr val="CDAD78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BIENAL CCS/UFPB  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22673" y="553415"/>
              <a:ext cx="1614738" cy="572498"/>
            </a:xfrm>
            <a:custGeom>
              <a:avLst/>
              <a:gdLst/>
              <a:ahLst/>
              <a:cxnLst/>
              <a:rect r="r" b="b" t="t" l="l"/>
              <a:pathLst>
                <a:path h="572498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572498"/>
                  </a:lnTo>
                  <a:lnTo>
                    <a:pt x="0" y="57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21120"/>
              <a:ext cx="1614738" cy="572498"/>
            </a:xfrm>
            <a:custGeom>
              <a:avLst/>
              <a:gdLst/>
              <a:ahLst/>
              <a:cxnLst/>
              <a:rect r="r" b="b" t="t" l="l"/>
              <a:pathLst>
                <a:path h="572498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572498"/>
                  </a:lnTo>
                  <a:lnTo>
                    <a:pt x="0" y="57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5400000">
              <a:off x="-30450" y="502037"/>
              <a:ext cx="1614738" cy="610665"/>
            </a:xfrm>
            <a:custGeom>
              <a:avLst/>
              <a:gdLst/>
              <a:ahLst/>
              <a:cxnLst/>
              <a:rect r="r" b="b" t="t" l="l"/>
              <a:pathLst>
                <a:path h="610665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610664"/>
                  </a:lnTo>
                  <a:lnTo>
                    <a:pt x="0" y="610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36325" y="597338"/>
              <a:ext cx="106247" cy="106247"/>
            </a:xfrm>
            <a:custGeom>
              <a:avLst/>
              <a:gdLst/>
              <a:ahLst/>
              <a:cxnLst/>
              <a:rect r="r" b="b" t="t" l="l"/>
              <a:pathLst>
                <a:path h="106247" w="106247">
                  <a:moveTo>
                    <a:pt x="0" y="0"/>
                  </a:moveTo>
                  <a:lnTo>
                    <a:pt x="106248" y="0"/>
                  </a:lnTo>
                  <a:lnTo>
                    <a:pt x="106248" y="106247"/>
                  </a:lnTo>
                  <a:lnTo>
                    <a:pt x="0" y="10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06423" y="383776"/>
              <a:ext cx="106247" cy="106247"/>
            </a:xfrm>
            <a:custGeom>
              <a:avLst/>
              <a:gdLst/>
              <a:ahLst/>
              <a:cxnLst/>
              <a:rect r="r" b="b" t="t" l="l"/>
              <a:pathLst>
                <a:path h="106247" w="106247">
                  <a:moveTo>
                    <a:pt x="0" y="0"/>
                  </a:moveTo>
                  <a:lnTo>
                    <a:pt x="106247" y="0"/>
                  </a:lnTo>
                  <a:lnTo>
                    <a:pt x="106247" y="106247"/>
                  </a:lnTo>
                  <a:lnTo>
                    <a:pt x="0" y="10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22673" y="502037"/>
              <a:ext cx="1614738" cy="610665"/>
            </a:xfrm>
            <a:custGeom>
              <a:avLst/>
              <a:gdLst/>
              <a:ahLst/>
              <a:cxnLst/>
              <a:rect r="r" b="b" t="t" l="l"/>
              <a:pathLst>
                <a:path h="610665" w="1614738">
                  <a:moveTo>
                    <a:pt x="0" y="0"/>
                  </a:moveTo>
                  <a:lnTo>
                    <a:pt x="1614738" y="0"/>
                  </a:lnTo>
                  <a:lnTo>
                    <a:pt x="1614738" y="610664"/>
                  </a:lnTo>
                  <a:lnTo>
                    <a:pt x="0" y="610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85185" y="1125913"/>
              <a:ext cx="121238" cy="121238"/>
            </a:xfrm>
            <a:custGeom>
              <a:avLst/>
              <a:gdLst/>
              <a:ahLst/>
              <a:cxnLst/>
              <a:rect r="r" b="b" t="t" l="l"/>
              <a:pathLst>
                <a:path h="121238" w="121238">
                  <a:moveTo>
                    <a:pt x="0" y="0"/>
                  </a:moveTo>
                  <a:lnTo>
                    <a:pt x="121238" y="0"/>
                  </a:lnTo>
                  <a:lnTo>
                    <a:pt x="121238" y="121238"/>
                  </a:lnTo>
                  <a:lnTo>
                    <a:pt x="0" y="121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84288" y="650462"/>
              <a:ext cx="106247" cy="106247"/>
            </a:xfrm>
            <a:custGeom>
              <a:avLst/>
              <a:gdLst/>
              <a:ahLst/>
              <a:cxnLst/>
              <a:rect r="r" b="b" t="t" l="l"/>
              <a:pathLst>
                <a:path h="106247" w="106247">
                  <a:moveTo>
                    <a:pt x="0" y="0"/>
                  </a:moveTo>
                  <a:lnTo>
                    <a:pt x="106247" y="0"/>
                  </a:lnTo>
                  <a:lnTo>
                    <a:pt x="106247" y="106247"/>
                  </a:lnTo>
                  <a:lnTo>
                    <a:pt x="0" y="10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153038" y="1106863"/>
              <a:ext cx="957821" cy="212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6"/>
                </a:lnSpc>
              </a:pPr>
              <a:r>
                <a:rPr lang="en-US" b="true" sz="982">
                  <a:solidFill>
                    <a:srgbClr val="1F5014"/>
                  </a:solidFill>
                  <a:latin typeface="Fira Sans Semi-Bold"/>
                  <a:ea typeface="Fira Sans Semi-Bold"/>
                  <a:cs typeface="Fira Sans Semi-Bold"/>
                  <a:sym typeface="Fira Sans Semi-Bold"/>
                </a:rPr>
                <a:t>ANO 2 - 2024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776348" y="8829318"/>
            <a:ext cx="1340784" cy="1340784"/>
          </a:xfrm>
          <a:custGeom>
            <a:avLst/>
            <a:gdLst/>
            <a:ahLst/>
            <a:cxnLst/>
            <a:rect r="r" b="b" t="t" l="l"/>
            <a:pathLst>
              <a:path h="1340784" w="1340784">
                <a:moveTo>
                  <a:pt x="0" y="0"/>
                </a:moveTo>
                <a:lnTo>
                  <a:pt x="1340784" y="0"/>
                </a:lnTo>
                <a:lnTo>
                  <a:pt x="1340784" y="1340784"/>
                </a:lnTo>
                <a:lnTo>
                  <a:pt x="0" y="1340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95067" y="373821"/>
            <a:ext cx="13097867" cy="70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5"/>
              </a:lnSpc>
            </a:pPr>
            <a:r>
              <a:rPr lang="en-US" sz="4168" b="true">
                <a:solidFill>
                  <a:srgbClr val="01341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72000" y="1303203"/>
            <a:ext cx="9144000" cy="50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4"/>
              </a:lnSpc>
              <a:spcBef>
                <a:spcPct val="0"/>
              </a:spcBef>
            </a:pPr>
            <a:r>
              <a:rPr lang="en-US" sz="2938">
                <a:solidFill>
                  <a:srgbClr val="1F5014"/>
                </a:solidFill>
                <a:latin typeface="Fira Sans"/>
                <a:ea typeface="Fira Sans"/>
                <a:cs typeface="Fira Sans"/>
                <a:sym typeface="Fira Sans"/>
              </a:rPr>
              <a:t>Subtítulo (se houver)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5538" y="-60958"/>
            <a:ext cx="8155968" cy="10614578"/>
            <a:chOff x="0" y="0"/>
            <a:chExt cx="2455018" cy="31950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5019" cy="3195082"/>
            </a:xfrm>
            <a:custGeom>
              <a:avLst/>
              <a:gdLst/>
              <a:ahLst/>
              <a:cxnLst/>
              <a:rect r="r" b="b" t="t" l="l"/>
              <a:pathLst>
                <a:path h="3195082" w="2455019">
                  <a:moveTo>
                    <a:pt x="0" y="0"/>
                  </a:moveTo>
                  <a:lnTo>
                    <a:pt x="2455019" y="0"/>
                  </a:lnTo>
                  <a:lnTo>
                    <a:pt x="2455019" y="3195082"/>
                  </a:lnTo>
                  <a:lnTo>
                    <a:pt x="0" y="3195082"/>
                  </a:lnTo>
                  <a:close/>
                </a:path>
              </a:pathLst>
            </a:custGeom>
            <a:solidFill>
              <a:srgbClr val="CDAD78">
                <a:alpha val="1764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55018" cy="3242707"/>
            </a:xfrm>
            <a:prstGeom prst="rect">
              <a:avLst/>
            </a:prstGeom>
          </p:spPr>
          <p:txBody>
            <a:bodyPr anchor="ctr" rtlCol="false" tIns="44449" lIns="44449" bIns="44449" rIns="44449"/>
            <a:lstStyle/>
            <a:p>
              <a:pPr algn="ctr">
                <a:lnSpc>
                  <a:spcPts val="303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91588" y="3855111"/>
            <a:ext cx="7009540" cy="2631253"/>
            <a:chOff x="0" y="0"/>
            <a:chExt cx="9346054" cy="35083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15248" y="1754169"/>
              <a:ext cx="2246647" cy="796538"/>
            </a:xfrm>
            <a:custGeom>
              <a:avLst/>
              <a:gdLst/>
              <a:ahLst/>
              <a:cxnLst/>
              <a:rect r="r" b="b" t="t" l="l"/>
              <a:pathLst>
                <a:path h="796538" w="2246647">
                  <a:moveTo>
                    <a:pt x="0" y="0"/>
                  </a:moveTo>
                  <a:lnTo>
                    <a:pt x="2246647" y="0"/>
                  </a:lnTo>
                  <a:lnTo>
                    <a:pt x="2246647" y="796538"/>
                  </a:lnTo>
                  <a:lnTo>
                    <a:pt x="0" y="79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794029" y="1558375"/>
              <a:ext cx="6552025" cy="926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b="true" sz="4241" spc="84">
                  <a:solidFill>
                    <a:srgbClr val="CDAD78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BIENAL CCS/UFPB  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49262" y="1202403"/>
              <a:ext cx="3508338" cy="1243865"/>
            </a:xfrm>
            <a:custGeom>
              <a:avLst/>
              <a:gdLst/>
              <a:ahLst/>
              <a:cxnLst/>
              <a:rect r="r" b="b" t="t" l="l"/>
              <a:pathLst>
                <a:path h="1243865" w="3508338">
                  <a:moveTo>
                    <a:pt x="0" y="0"/>
                  </a:moveTo>
                  <a:lnTo>
                    <a:pt x="3508338" y="0"/>
                  </a:lnTo>
                  <a:lnTo>
                    <a:pt x="3508338" y="1243865"/>
                  </a:lnTo>
                  <a:lnTo>
                    <a:pt x="0" y="124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132236"/>
              <a:ext cx="3508338" cy="1243865"/>
            </a:xfrm>
            <a:custGeom>
              <a:avLst/>
              <a:gdLst/>
              <a:ahLst/>
              <a:cxnLst/>
              <a:rect r="r" b="b" t="t" l="l"/>
              <a:pathLst>
                <a:path h="1243865" w="3508338">
                  <a:moveTo>
                    <a:pt x="0" y="0"/>
                  </a:moveTo>
                  <a:lnTo>
                    <a:pt x="3508338" y="0"/>
                  </a:lnTo>
                  <a:lnTo>
                    <a:pt x="3508338" y="1243865"/>
                  </a:lnTo>
                  <a:lnTo>
                    <a:pt x="0" y="124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-66159" y="1090774"/>
              <a:ext cx="3508338" cy="1326790"/>
            </a:xfrm>
            <a:custGeom>
              <a:avLst/>
              <a:gdLst/>
              <a:ahLst/>
              <a:cxnLst/>
              <a:rect r="r" b="b" t="t" l="l"/>
              <a:pathLst>
                <a:path h="1326790" w="3508338">
                  <a:moveTo>
                    <a:pt x="0" y="0"/>
                  </a:moveTo>
                  <a:lnTo>
                    <a:pt x="3508338" y="0"/>
                  </a:lnTo>
                  <a:lnTo>
                    <a:pt x="3508338" y="1326790"/>
                  </a:lnTo>
                  <a:lnTo>
                    <a:pt x="0" y="1326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30733" y="1297835"/>
              <a:ext cx="230843" cy="230843"/>
            </a:xfrm>
            <a:custGeom>
              <a:avLst/>
              <a:gdLst/>
              <a:ahLst/>
              <a:cxnLst/>
              <a:rect r="r" b="b" t="t" l="l"/>
              <a:pathLst>
                <a:path h="230843" w="230843">
                  <a:moveTo>
                    <a:pt x="0" y="0"/>
                  </a:moveTo>
                  <a:lnTo>
                    <a:pt x="230843" y="0"/>
                  </a:lnTo>
                  <a:lnTo>
                    <a:pt x="230843" y="230843"/>
                  </a:lnTo>
                  <a:lnTo>
                    <a:pt x="0" y="230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752112" y="833829"/>
              <a:ext cx="230843" cy="230843"/>
            </a:xfrm>
            <a:custGeom>
              <a:avLst/>
              <a:gdLst/>
              <a:ahLst/>
              <a:cxnLst/>
              <a:rect r="r" b="b" t="t" l="l"/>
              <a:pathLst>
                <a:path h="230843" w="230843">
                  <a:moveTo>
                    <a:pt x="0" y="0"/>
                  </a:moveTo>
                  <a:lnTo>
                    <a:pt x="230843" y="0"/>
                  </a:lnTo>
                  <a:lnTo>
                    <a:pt x="230843" y="230843"/>
                  </a:lnTo>
                  <a:lnTo>
                    <a:pt x="0" y="230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5400000">
              <a:off x="49262" y="1090774"/>
              <a:ext cx="3508338" cy="1326790"/>
            </a:xfrm>
            <a:custGeom>
              <a:avLst/>
              <a:gdLst/>
              <a:ahLst/>
              <a:cxnLst/>
              <a:rect r="r" b="b" t="t" l="l"/>
              <a:pathLst>
                <a:path h="1326790" w="3508338">
                  <a:moveTo>
                    <a:pt x="0" y="0"/>
                  </a:moveTo>
                  <a:lnTo>
                    <a:pt x="3508338" y="0"/>
                  </a:lnTo>
                  <a:lnTo>
                    <a:pt x="3508338" y="1326790"/>
                  </a:lnTo>
                  <a:lnTo>
                    <a:pt x="0" y="1326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488699" y="2446268"/>
              <a:ext cx="263413" cy="263413"/>
            </a:xfrm>
            <a:custGeom>
              <a:avLst/>
              <a:gdLst/>
              <a:ahLst/>
              <a:cxnLst/>
              <a:rect r="r" b="b" t="t" l="l"/>
              <a:pathLst>
                <a:path h="263413" w="263413">
                  <a:moveTo>
                    <a:pt x="0" y="0"/>
                  </a:moveTo>
                  <a:lnTo>
                    <a:pt x="263413" y="0"/>
                  </a:lnTo>
                  <a:lnTo>
                    <a:pt x="263413" y="263413"/>
                  </a:lnTo>
                  <a:lnTo>
                    <a:pt x="0" y="263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442179" y="1413257"/>
              <a:ext cx="230843" cy="230843"/>
            </a:xfrm>
            <a:custGeom>
              <a:avLst/>
              <a:gdLst/>
              <a:ahLst/>
              <a:cxnLst/>
              <a:rect r="r" b="b" t="t" l="l"/>
              <a:pathLst>
                <a:path h="230843" w="230843">
                  <a:moveTo>
                    <a:pt x="0" y="0"/>
                  </a:moveTo>
                  <a:lnTo>
                    <a:pt x="230843" y="0"/>
                  </a:lnTo>
                  <a:lnTo>
                    <a:pt x="230843" y="230843"/>
                  </a:lnTo>
                  <a:lnTo>
                    <a:pt x="0" y="230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6850599" y="2398643"/>
              <a:ext cx="2081056" cy="467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89"/>
                </a:lnSpc>
              </a:pPr>
              <a:r>
                <a:rPr lang="en-US" b="true" sz="2135">
                  <a:solidFill>
                    <a:srgbClr val="1F5014"/>
                  </a:solidFill>
                  <a:latin typeface="Fira Sans Semi-Bold"/>
                  <a:ea typeface="Fira Sans Semi-Bold"/>
                  <a:cs typeface="Fira Sans Semi-Bold"/>
                  <a:sym typeface="Fira Sans Semi-Bold"/>
                </a:rPr>
                <a:t>ANO 2 - 2024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1188" y="890061"/>
            <a:ext cx="7430341" cy="125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4"/>
              </a:lnSpc>
              <a:spcBef>
                <a:spcPct val="0"/>
              </a:spcBef>
            </a:pPr>
            <a:r>
              <a:rPr lang="en-US" b="true" sz="3638">
                <a:solidFill>
                  <a:srgbClr val="1F5014"/>
                </a:solidFill>
                <a:latin typeface="Fira Sans Semi-Bold"/>
                <a:ea typeface="Fira Sans Semi-Bold"/>
                <a:cs typeface="Fira Sans Semi-Bold"/>
                <a:sym typeface="Fira Sans Semi-Bold"/>
              </a:rPr>
              <a:t>SAÚDE DIGITAL: USO DAS TICS NA ATENÇÃO EM SAÚDE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328029">
            <a:off x="-234895" y="8308529"/>
            <a:ext cx="8062506" cy="3334401"/>
          </a:xfrm>
          <a:custGeom>
            <a:avLst/>
            <a:gdLst/>
            <a:ahLst/>
            <a:cxnLst/>
            <a:rect r="r" b="b" t="t" l="l"/>
            <a:pathLst>
              <a:path h="3334401" w="8062506">
                <a:moveTo>
                  <a:pt x="0" y="0"/>
                </a:moveTo>
                <a:lnTo>
                  <a:pt x="8062506" y="0"/>
                </a:lnTo>
                <a:lnTo>
                  <a:pt x="8062506" y="3334401"/>
                </a:lnTo>
                <a:lnTo>
                  <a:pt x="0" y="33344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4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645036" y="-302549"/>
            <a:ext cx="11191080" cy="10589549"/>
            <a:chOff x="0" y="0"/>
            <a:chExt cx="3368614" cy="318754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368614" cy="3187548"/>
            </a:xfrm>
            <a:custGeom>
              <a:avLst/>
              <a:gdLst/>
              <a:ahLst/>
              <a:cxnLst/>
              <a:rect r="r" b="b" t="t" l="l"/>
              <a:pathLst>
                <a:path h="3187548" w="3368614">
                  <a:moveTo>
                    <a:pt x="0" y="0"/>
                  </a:moveTo>
                  <a:lnTo>
                    <a:pt x="3368614" y="0"/>
                  </a:lnTo>
                  <a:lnTo>
                    <a:pt x="3368614" y="3187548"/>
                  </a:lnTo>
                  <a:lnTo>
                    <a:pt x="0" y="3187548"/>
                  </a:lnTo>
                  <a:close/>
                </a:path>
              </a:pathLst>
            </a:custGeom>
            <a:solidFill>
              <a:srgbClr val="013418">
                <a:alpha val="53725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3368614" cy="3235173"/>
            </a:xfrm>
            <a:prstGeom prst="rect">
              <a:avLst/>
            </a:prstGeom>
          </p:spPr>
          <p:txBody>
            <a:bodyPr anchor="ctr" rtlCol="false" tIns="44449" lIns="44449" bIns="44449" rIns="44449"/>
            <a:lstStyle/>
            <a:p>
              <a:pPr algn="ctr">
                <a:lnSpc>
                  <a:spcPts val="3032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680902" y="8690644"/>
            <a:ext cx="791565" cy="1135312"/>
          </a:xfrm>
          <a:custGeom>
            <a:avLst/>
            <a:gdLst/>
            <a:ahLst/>
            <a:cxnLst/>
            <a:rect r="r" b="b" t="t" l="l"/>
            <a:pathLst>
              <a:path h="1135312" w="791565">
                <a:moveTo>
                  <a:pt x="0" y="0"/>
                </a:moveTo>
                <a:lnTo>
                  <a:pt x="791565" y="0"/>
                </a:lnTo>
                <a:lnTo>
                  <a:pt x="791565" y="1135312"/>
                </a:lnTo>
                <a:lnTo>
                  <a:pt x="0" y="1135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572446" y="8587908"/>
            <a:ext cx="1340784" cy="1340784"/>
          </a:xfrm>
          <a:custGeom>
            <a:avLst/>
            <a:gdLst/>
            <a:ahLst/>
            <a:cxnLst/>
            <a:rect r="r" b="b" t="t" l="l"/>
            <a:pathLst>
              <a:path h="1340784" w="1340784">
                <a:moveTo>
                  <a:pt x="0" y="0"/>
                </a:moveTo>
                <a:lnTo>
                  <a:pt x="1340784" y="0"/>
                </a:lnTo>
                <a:lnTo>
                  <a:pt x="1340784" y="1340784"/>
                </a:lnTo>
                <a:lnTo>
                  <a:pt x="0" y="1340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525435" y="40360"/>
            <a:ext cx="879729" cy="828705"/>
          </a:xfrm>
          <a:custGeom>
            <a:avLst/>
            <a:gdLst/>
            <a:ahLst/>
            <a:cxnLst/>
            <a:rect r="r" b="b" t="t" l="l"/>
            <a:pathLst>
              <a:path h="828705" w="879729">
                <a:moveTo>
                  <a:pt x="0" y="0"/>
                </a:moveTo>
                <a:lnTo>
                  <a:pt x="879730" y="0"/>
                </a:lnTo>
                <a:lnTo>
                  <a:pt x="879730" y="828705"/>
                </a:lnTo>
                <a:lnTo>
                  <a:pt x="0" y="8287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880421" y="2440849"/>
            <a:ext cx="336872" cy="620924"/>
          </a:xfrm>
          <a:custGeom>
            <a:avLst/>
            <a:gdLst/>
            <a:ahLst/>
            <a:cxnLst/>
            <a:rect r="r" b="b" t="t" l="l"/>
            <a:pathLst>
              <a:path h="620924" w="336872">
                <a:moveTo>
                  <a:pt x="0" y="0"/>
                </a:moveTo>
                <a:lnTo>
                  <a:pt x="336872" y="0"/>
                </a:lnTo>
                <a:lnTo>
                  <a:pt x="336872" y="620923"/>
                </a:lnTo>
                <a:lnTo>
                  <a:pt x="0" y="620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001595" y="1666736"/>
            <a:ext cx="694632" cy="794278"/>
          </a:xfrm>
          <a:custGeom>
            <a:avLst/>
            <a:gdLst/>
            <a:ahLst/>
            <a:cxnLst/>
            <a:rect r="r" b="b" t="t" l="l"/>
            <a:pathLst>
              <a:path h="794278" w="694632">
                <a:moveTo>
                  <a:pt x="0" y="0"/>
                </a:moveTo>
                <a:lnTo>
                  <a:pt x="694632" y="0"/>
                </a:lnTo>
                <a:lnTo>
                  <a:pt x="694632" y="794278"/>
                </a:lnTo>
                <a:lnTo>
                  <a:pt x="0" y="7942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7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965300" y="1516194"/>
            <a:ext cx="550685" cy="547681"/>
          </a:xfrm>
          <a:custGeom>
            <a:avLst/>
            <a:gdLst/>
            <a:ahLst/>
            <a:cxnLst/>
            <a:rect r="r" b="b" t="t" l="l"/>
            <a:pathLst>
              <a:path h="547681" w="550685">
                <a:moveTo>
                  <a:pt x="0" y="0"/>
                </a:moveTo>
                <a:lnTo>
                  <a:pt x="550685" y="0"/>
                </a:lnTo>
                <a:lnTo>
                  <a:pt x="550685" y="547681"/>
                </a:lnTo>
                <a:lnTo>
                  <a:pt x="0" y="5476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7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78658" y="1494002"/>
            <a:ext cx="321215" cy="592064"/>
          </a:xfrm>
          <a:custGeom>
            <a:avLst/>
            <a:gdLst/>
            <a:ahLst/>
            <a:cxnLst/>
            <a:rect r="r" b="b" t="t" l="l"/>
            <a:pathLst>
              <a:path h="592064" w="321215">
                <a:moveTo>
                  <a:pt x="0" y="0"/>
                </a:moveTo>
                <a:lnTo>
                  <a:pt x="321215" y="0"/>
                </a:lnTo>
                <a:lnTo>
                  <a:pt x="321215" y="592064"/>
                </a:lnTo>
                <a:lnTo>
                  <a:pt x="0" y="5920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7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680902" y="40360"/>
            <a:ext cx="688385" cy="787134"/>
          </a:xfrm>
          <a:custGeom>
            <a:avLst/>
            <a:gdLst/>
            <a:ahLst/>
            <a:cxnLst/>
            <a:rect r="r" b="b" t="t" l="l"/>
            <a:pathLst>
              <a:path h="787134" w="688385">
                <a:moveTo>
                  <a:pt x="0" y="0"/>
                </a:moveTo>
                <a:lnTo>
                  <a:pt x="688385" y="0"/>
                </a:lnTo>
                <a:lnTo>
                  <a:pt x="688385" y="787134"/>
                </a:lnTo>
                <a:lnTo>
                  <a:pt x="0" y="7871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7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979135" y="-29371"/>
            <a:ext cx="749725" cy="725189"/>
          </a:xfrm>
          <a:custGeom>
            <a:avLst/>
            <a:gdLst/>
            <a:ahLst/>
            <a:cxnLst/>
            <a:rect r="r" b="b" t="t" l="l"/>
            <a:pathLst>
              <a:path h="725189" w="749725">
                <a:moveTo>
                  <a:pt x="0" y="0"/>
                </a:moveTo>
                <a:lnTo>
                  <a:pt x="749725" y="0"/>
                </a:lnTo>
                <a:lnTo>
                  <a:pt x="749725" y="725189"/>
                </a:lnTo>
                <a:lnTo>
                  <a:pt x="0" y="7251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7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252735" y="110090"/>
            <a:ext cx="696993" cy="641233"/>
          </a:xfrm>
          <a:custGeom>
            <a:avLst/>
            <a:gdLst/>
            <a:ahLst/>
            <a:cxnLst/>
            <a:rect r="r" b="b" t="t" l="l"/>
            <a:pathLst>
              <a:path h="641233" w="696993">
                <a:moveTo>
                  <a:pt x="0" y="0"/>
                </a:moveTo>
                <a:lnTo>
                  <a:pt x="696993" y="0"/>
                </a:lnTo>
                <a:lnTo>
                  <a:pt x="696993" y="641234"/>
                </a:lnTo>
                <a:lnTo>
                  <a:pt x="0" y="6412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7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88581" y="240611"/>
            <a:ext cx="550685" cy="547681"/>
          </a:xfrm>
          <a:custGeom>
            <a:avLst/>
            <a:gdLst/>
            <a:ahLst/>
            <a:cxnLst/>
            <a:rect r="r" b="b" t="t" l="l"/>
            <a:pathLst>
              <a:path h="547681" w="550685">
                <a:moveTo>
                  <a:pt x="0" y="0"/>
                </a:moveTo>
                <a:lnTo>
                  <a:pt x="550685" y="0"/>
                </a:lnTo>
                <a:lnTo>
                  <a:pt x="550685" y="547682"/>
                </a:lnTo>
                <a:lnTo>
                  <a:pt x="0" y="5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7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139805" y="2440849"/>
            <a:ext cx="809923" cy="696534"/>
          </a:xfrm>
          <a:custGeom>
            <a:avLst/>
            <a:gdLst/>
            <a:ahLst/>
            <a:cxnLst/>
            <a:rect r="r" b="b" t="t" l="l"/>
            <a:pathLst>
              <a:path h="696534" w="809923">
                <a:moveTo>
                  <a:pt x="0" y="0"/>
                </a:moveTo>
                <a:lnTo>
                  <a:pt x="809923" y="0"/>
                </a:lnTo>
                <a:lnTo>
                  <a:pt x="809923" y="696533"/>
                </a:lnTo>
                <a:lnTo>
                  <a:pt x="0" y="69653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7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154654" y="2202148"/>
            <a:ext cx="758576" cy="782771"/>
          </a:xfrm>
          <a:custGeom>
            <a:avLst/>
            <a:gdLst/>
            <a:ahLst/>
            <a:cxnLst/>
            <a:rect r="r" b="b" t="t" l="l"/>
            <a:pathLst>
              <a:path h="782771" w="758576">
                <a:moveTo>
                  <a:pt x="0" y="0"/>
                </a:moveTo>
                <a:lnTo>
                  <a:pt x="758576" y="0"/>
                </a:lnTo>
                <a:lnTo>
                  <a:pt x="758576" y="782771"/>
                </a:lnTo>
                <a:lnTo>
                  <a:pt x="0" y="78277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70000"/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06458" y="2294152"/>
            <a:ext cx="879729" cy="828705"/>
          </a:xfrm>
          <a:custGeom>
            <a:avLst/>
            <a:gdLst/>
            <a:ahLst/>
            <a:cxnLst/>
            <a:rect r="r" b="b" t="t" l="l"/>
            <a:pathLst>
              <a:path h="828705" w="879729">
                <a:moveTo>
                  <a:pt x="0" y="0"/>
                </a:moveTo>
                <a:lnTo>
                  <a:pt x="879729" y="0"/>
                </a:lnTo>
                <a:lnTo>
                  <a:pt x="879729" y="828705"/>
                </a:lnTo>
                <a:lnTo>
                  <a:pt x="0" y="8287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7349" y="2350122"/>
            <a:ext cx="1143834" cy="401189"/>
          </a:xfrm>
          <a:custGeom>
            <a:avLst/>
            <a:gdLst/>
            <a:ahLst/>
            <a:cxnLst/>
            <a:rect r="r" b="b" t="t" l="l"/>
            <a:pathLst>
              <a:path h="401189" w="1143834">
                <a:moveTo>
                  <a:pt x="0" y="0"/>
                </a:moveTo>
                <a:lnTo>
                  <a:pt x="1143834" y="0"/>
                </a:lnTo>
                <a:lnTo>
                  <a:pt x="1143834" y="401189"/>
                </a:lnTo>
                <a:lnTo>
                  <a:pt x="0" y="40118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932858" y="2294152"/>
            <a:ext cx="705165" cy="932309"/>
          </a:xfrm>
          <a:custGeom>
            <a:avLst/>
            <a:gdLst/>
            <a:ahLst/>
            <a:cxnLst/>
            <a:rect r="r" b="b" t="t" l="l"/>
            <a:pathLst>
              <a:path h="932309" w="705165">
                <a:moveTo>
                  <a:pt x="0" y="0"/>
                </a:moveTo>
                <a:lnTo>
                  <a:pt x="705165" y="0"/>
                </a:lnTo>
                <a:lnTo>
                  <a:pt x="705165" y="932309"/>
                </a:lnTo>
                <a:lnTo>
                  <a:pt x="0" y="93230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alphaModFix amt="70000"/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71475" y="-60958"/>
            <a:ext cx="937928" cy="849251"/>
          </a:xfrm>
          <a:custGeom>
            <a:avLst/>
            <a:gdLst/>
            <a:ahLst/>
            <a:cxnLst/>
            <a:rect r="r" b="b" t="t" l="l"/>
            <a:pathLst>
              <a:path h="849251" w="937928">
                <a:moveTo>
                  <a:pt x="0" y="0"/>
                </a:moveTo>
                <a:lnTo>
                  <a:pt x="937927" y="0"/>
                </a:lnTo>
                <a:lnTo>
                  <a:pt x="937927" y="849251"/>
                </a:lnTo>
                <a:lnTo>
                  <a:pt x="0" y="84925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alphaModFix amt="79000"/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7650430" y="3027607"/>
            <a:ext cx="10637570" cy="227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5253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Agradecimentos</a:t>
            </a:r>
          </a:p>
          <a:p>
            <a:pPr algn="ctr">
              <a:lnSpc>
                <a:spcPts val="3574"/>
              </a:lnSpc>
            </a:pPr>
            <a:r>
              <a:rPr lang="en-US" sz="2553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Observação: aqui pode colocar nome do Laboratório e/ou grupo de pesquisa, departamento ou programa de pós-graduação ao qual o projeto está vinculado.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DAGOlFkdhSI</dc:identifier>
  <dcterms:modified xsi:type="dcterms:W3CDTF">2011-08-01T06:04:30Z</dcterms:modified>
  <cp:revision>1</cp:revision>
  <dc:title>Bienal 2024 - Template </dc:title>
</cp:coreProperties>
</file>