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99d3324c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99d3324c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99d3324c8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99d3324c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99d3324c8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99d3324c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0" l="544" r="544" t="0"/>
          <a:stretch/>
        </p:blipFill>
        <p:spPr>
          <a:xfrm>
            <a:off x="-318313" y="-432474"/>
            <a:ext cx="9780650" cy="21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88950" y="1266662"/>
            <a:ext cx="8520600" cy="144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443649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2"/>
          <p:cNvSpPr txBox="1"/>
          <p:nvPr/>
        </p:nvSpPr>
        <p:spPr>
          <a:xfrm>
            <a:off x="179250" y="4663225"/>
            <a:ext cx="8940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LOCAL RESERVADO PARA LOGO DE LABORATÓRIOS OU INSTITUIÇÕES</a:t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685875"/>
            <a:ext cx="8520600" cy="297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685875"/>
            <a:ext cx="3999900" cy="29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685875"/>
            <a:ext cx="3999900" cy="29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1012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846800"/>
            <a:ext cx="2808000" cy="28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889350"/>
            <a:ext cx="4572000" cy="425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842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3412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1181275"/>
            <a:ext cx="3837000" cy="346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">
            <a:alphaModFix/>
          </a:blip>
          <a:srcRect b="17573" l="0" r="0" t="17579"/>
          <a:stretch/>
        </p:blipFill>
        <p:spPr>
          <a:xfrm>
            <a:off x="-262025" y="-367597"/>
            <a:ext cx="9807625" cy="13660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>
            <p:ph type="ctrTitle"/>
          </p:nvPr>
        </p:nvSpPr>
        <p:spPr>
          <a:xfrm>
            <a:off x="388950" y="1266662"/>
            <a:ext cx="8520600" cy="144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/>
              <a:t>Título</a:t>
            </a:r>
            <a:endParaRPr b="1" sz="3600">
              <a:solidFill>
                <a:srgbClr val="66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</a:rPr>
              <a:t>(Fonte: Roboto Bold, tamanho mínimo sugerido: 28)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58" name="Google Shape;58;p13"/>
          <p:cNvSpPr txBox="1"/>
          <p:nvPr>
            <p:ph idx="1" type="subTitle"/>
          </p:nvPr>
        </p:nvSpPr>
        <p:spPr>
          <a:xfrm>
            <a:off x="311700" y="2443649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Autor(es)</a:t>
            </a:r>
            <a:r>
              <a:rPr lang="en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(Fonte: Roboto, tamanho mínimo sugerido: 18)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Orientador(a)</a:t>
            </a:r>
            <a:endParaRPr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(Fonte: Trebuchet MS, tamanho mínimo sugerido: 18)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88950" y="1266662"/>
            <a:ext cx="8520600" cy="144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2443649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685875"/>
            <a:ext cx="8520600" cy="297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Indicações: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Utilizar a fonte Roboto e suas variações para títulos e textos na cor preta;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Não modificar a cor de fundo do slide, a fim de não prejudicar a legibilidade;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Não há restrição quanto ao número de slides, porém esteja atento ao tempo estabelecido para a apresentação (até 10 minutos);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Para mais informações confira os editais disponibilizados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685875"/>
            <a:ext cx="8520600" cy="297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