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52AC6-2886-420E-9318-FE8CE9969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028B2E-5FA0-4B6A-B57A-A96C80225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2A3B40-7E1E-48DE-8216-E2F39E8C0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6D3824-9923-451A-B12A-4DBFBC8C4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B66416-8570-4E35-926D-05C648926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6CFFF-0B12-4327-ADBF-FA17793B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0D91F5D-C3C5-464D-8F46-93DAD639D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208484-ED44-4DC5-AFAE-F460166F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A8BC67-21EB-489A-8AFA-ACDAC16F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B31558-2A2F-4262-98A3-8DE0AA8A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01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93C594-B9DD-4DF3-8E2B-A2602702C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B569350-2D3D-4096-A9AF-30DF4C4F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248F9C-F768-48B6-89EB-D07461D9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87E947-F22A-4271-B710-9EA6993F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20D76C-1B7E-4CC3-873B-2195B4135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82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2A85D-E7EE-4A7F-959A-8DDE6E67F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F9F5CF-3D71-4DFE-9AB1-E4748B643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36F97D-F422-42B1-BDB7-792FA003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DF846D-9012-4E9D-9A41-C0D01F7D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8F7746-7972-435A-8FC7-0A63DEE7B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6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EC628-0C81-493F-B111-2E289A6A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3C34E23-A91A-4376-A159-6C64608B7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3B6F4B-263B-46A3-8F08-C2672A4E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E8CEC-C03E-4B96-B7D2-62CEE51E8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E0C1A4-E980-4907-9A0E-E512939B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54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EA8DA-199B-46EC-898C-1EEE48E8A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E71BF3-FEFE-4796-BDB5-2F046125D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B07685-E7B1-448B-9C53-4FBC8480B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B516C9-5D99-404C-98EE-D3AC3402A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D3A387-3C1D-4C62-A2B4-4760699F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25117D-DD5F-41D7-9E6F-9F0DCEA6B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41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C818B-A10A-401B-B0AD-26750F1D8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6251CC-0D6B-4344-A8CE-090DF2508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BB9F96-7D8A-437C-8332-AC68CB70D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946ECE0-38BF-4C6A-ACB9-F3E8ECDD6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2DBD215-A404-44D6-B834-BEEFADCEF5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50FF2D2-8238-4122-A7B6-432BF538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7BB3158-084D-4380-81FB-8251DE71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AF17115-F4A6-4648-9E37-8CFB50C2C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121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FD7377-DF96-42D4-B20F-CF3255DCC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8AC8A0B-6ACE-499B-A89B-B28EDDA49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49235D8-1868-4506-876F-454C13656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E60ABD7-AB82-40FC-BFE9-E37976C3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39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2FF6AE0-EF08-4462-8387-51084C26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B0A496A-4370-4E1F-8A66-3E60290A9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C4BD68D-8802-45FC-906D-FCBCF7DD6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912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C6C46-EC15-4076-8B30-5CA5692A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1DA3DD-4D34-441E-B5C0-4AA3B22C5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8E6BB33-67B8-4E2B-ADEC-6A84894B6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0A67608-062A-460C-8329-3079EEF46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F524E7-BED0-449C-A855-872388C9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0869DD-C5CF-4741-9E67-05518114A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75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020E2-48FB-4303-883F-F1C6507CC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A41A999-F904-49CF-8581-9EA0AF0B9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115D1D-B8BC-423D-A649-71EDBBC73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76E6F3-7528-4418-89D1-DCAE2E5A3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31E5333-C69A-4DAC-904A-61F7350A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700F12-7887-4E06-944C-4BBD1AD7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662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DBD2235-CA94-4143-9C03-1C92FE7D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9C9FC2-A5AC-4A3C-992D-1C349C417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526767-93F7-43DC-9559-B63648D454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7614-F352-4EDB-B553-E5BE267DCA6B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3B38B1-01A0-475C-BDF2-994CDBDC52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6FDA35-2AD9-4DF7-B4D7-8593E63281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CD059-5A46-4DDB-B102-017688C4DD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803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2E0C6-3983-41C6-BD00-3B12133E9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73187"/>
          </a:xfrm>
        </p:spPr>
        <p:txBody>
          <a:bodyPr/>
          <a:lstStyle/>
          <a:p>
            <a:r>
              <a:rPr lang="pt-BR" dirty="0"/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92EACD-79E7-4C92-8848-153098EC5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8613"/>
            <a:ext cx="9144000" cy="1112837"/>
          </a:xfrm>
        </p:spPr>
        <p:txBody>
          <a:bodyPr/>
          <a:lstStyle/>
          <a:p>
            <a:r>
              <a:rPr lang="pt-BR" dirty="0"/>
              <a:t>Subtítulo/Componente Curricular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6B7C887-B816-48AC-B593-A0A3D621439D}"/>
              </a:ext>
            </a:extLst>
          </p:cNvPr>
          <p:cNvSpPr txBox="1"/>
          <p:nvPr/>
        </p:nvSpPr>
        <p:spPr>
          <a:xfrm>
            <a:off x="533400" y="5499616"/>
            <a:ext cx="546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Docente/Equipe</a:t>
            </a:r>
          </a:p>
        </p:txBody>
      </p:sp>
    </p:spTree>
    <p:extLst>
      <p:ext uri="{BB962C8B-B14F-4D97-AF65-F5344CB8AC3E}">
        <p14:creationId xmlns:p14="http://schemas.microsoft.com/office/powerpoint/2010/main" val="974781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7ACFD-6AB7-45CF-B624-EAB6794AE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5" y="460375"/>
            <a:ext cx="10515600" cy="930275"/>
          </a:xfrm>
        </p:spPr>
        <p:txBody>
          <a:bodyPr/>
          <a:lstStyle/>
          <a:p>
            <a:r>
              <a:rPr lang="pt-BR" dirty="0"/>
              <a:t>Título da Seção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13A13D-85EF-4C52-8E42-4EC7544A3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4" y="1501775"/>
            <a:ext cx="11191875" cy="4351338"/>
          </a:xfrm>
        </p:spPr>
        <p:txBody>
          <a:bodyPr/>
          <a:lstStyle/>
          <a:p>
            <a:r>
              <a:rPr lang="pt-BR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7943074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Tema do Office</vt:lpstr>
      <vt:lpstr>Título do Trabalho</vt:lpstr>
      <vt:lpstr>Título da Seção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Murilo Hermínio</dc:creator>
  <cp:lastModifiedBy>Stephanie</cp:lastModifiedBy>
  <cp:revision>1</cp:revision>
  <dcterms:created xsi:type="dcterms:W3CDTF">2021-11-09T00:30:11Z</dcterms:created>
  <dcterms:modified xsi:type="dcterms:W3CDTF">2021-11-09T10:49:09Z</dcterms:modified>
</cp:coreProperties>
</file>