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7" d="100"/>
          <a:sy n="67" d="100"/>
        </p:scale>
        <p:origin x="644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3652AC6-2886-420E-9318-FE8CE99692F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52028B2E-5FA0-4B6A-B57A-A96C80225A4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732A3B40-7E1E-48DE-8216-E2F39E8C00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087614-F352-4EDB-B553-E5BE267DCA6B}" type="datetimeFigureOut">
              <a:rPr lang="pt-BR" smtClean="0"/>
              <a:t>09/11/2021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C86D3824-9923-451A-B12A-4DBFBC8C47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94B66416-8570-4E35-926D-05C648926E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BCD059-5A46-4DDB-B102-017688C4DDB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82196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956CFFF-0B12-4327-ADBF-FA17793BBC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E0D91F5D-C3C5-464D-8F46-93DAD639D8A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B6208484-ED44-4DC5-AFAE-F460166FC8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087614-F352-4EDB-B553-E5BE267DCA6B}" type="datetimeFigureOut">
              <a:rPr lang="pt-BR" smtClean="0"/>
              <a:t>09/11/2021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CCA8BC67-21EB-489A-8AFA-ACDAC16F3F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01B31558-2A2F-4262-98A3-8DE0AA8A13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BCD059-5A46-4DDB-B102-017688C4DDB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310137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F093C594-B9DD-4DF3-8E2B-A2602702C55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CB569350-2D3D-4096-A9AF-30DF4C4FB6C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0D248F9C-F768-48B6-89EB-D07461D977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087614-F352-4EDB-B553-E5BE267DCA6B}" type="datetimeFigureOut">
              <a:rPr lang="pt-BR" smtClean="0"/>
              <a:t>09/11/2021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B887E947-F22A-4271-B710-9EA6993F3E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EF20D76C-1B7E-4CC3-873B-2195B41355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BCD059-5A46-4DDB-B102-017688C4DDB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328232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0F2A85D-E7EE-4A7F-959A-8DDE6E67FC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75F9F5CF-3D71-4DFE-9AB1-E4748B64319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F136F97D-F422-42B1-BDB7-792FA00310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087614-F352-4EDB-B553-E5BE267DCA6B}" type="datetimeFigureOut">
              <a:rPr lang="pt-BR" smtClean="0"/>
              <a:t>09/11/2021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3FDF846D-9012-4E9D-9A41-C0D01F7D62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4E8F7746-7972-435A-8FC7-0A63DEE7B6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BCD059-5A46-4DDB-B102-017688C4DDB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74601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42EC628-0C81-493F-B111-2E289A6A09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83C34E23-A91A-4376-A159-6C64608B773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483B6F4B-263B-46A3-8F08-C2672A4E87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087614-F352-4EDB-B553-E5BE267DCA6B}" type="datetimeFigureOut">
              <a:rPr lang="pt-BR" smtClean="0"/>
              <a:t>09/11/2021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7B1E8CEC-C03E-4B96-B7D2-62CEE51E83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08E0C1A4-E980-4907-9A0E-E512939B27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BCD059-5A46-4DDB-B102-017688C4DDB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695407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37EA8DA-199B-46EC-898C-1EEE48E8A6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E4E71BF3-FEFE-4796-BDB5-2F046125D19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8EB07685-E7B1-448B-9C53-4FBC8480B76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44B516C9-5D99-404C-98EE-D3AC3402AA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087614-F352-4EDB-B553-E5BE267DCA6B}" type="datetimeFigureOut">
              <a:rPr lang="pt-BR" smtClean="0"/>
              <a:t>09/11/2021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B2D3A387-3C1D-4C62-A2B4-4760699F39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2125117D-DD5F-41D7-9E6F-9F0DCEA6B6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BCD059-5A46-4DDB-B102-017688C4DDB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674189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5EC818B-A10A-401B-B0AD-26750F1D8B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236251CC-0D6B-4344-A8CE-090DF250830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79BB9F96-7D8A-437C-8332-AC68CB70D69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9946ECE0-38BF-4C6A-ACB9-F3E8ECDD6A4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32DBD215-A404-44D6-B834-BEEFADCEF57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C50FF2D2-8238-4122-A7B6-432BF538EC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087614-F352-4EDB-B553-E5BE267DCA6B}" type="datetimeFigureOut">
              <a:rPr lang="pt-BR" smtClean="0"/>
              <a:t>09/11/2021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F7BB3158-084D-4380-81FB-8251DE7160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FAF17115-F4A6-4648-9E37-8CFB50C2C2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BCD059-5A46-4DDB-B102-017688C4DDB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212134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0FD7377-DF96-42D4-B20F-CF3255DCC9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28AC8A0B-6ACE-499B-A89B-B28EDDA499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087614-F352-4EDB-B553-E5BE267DCA6B}" type="datetimeFigureOut">
              <a:rPr lang="pt-BR" smtClean="0"/>
              <a:t>09/11/2021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949235D8-1868-4506-876F-454C13656F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EE60ABD7-AB82-40FC-BFE9-E37976C3B0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BCD059-5A46-4DDB-B102-017688C4DDB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953941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B2FF6AE0-EF08-4462-8387-51084C26BA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087614-F352-4EDB-B553-E5BE267DCA6B}" type="datetimeFigureOut">
              <a:rPr lang="pt-BR" smtClean="0"/>
              <a:t>09/11/2021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DB0A496A-4370-4E1F-8A66-3E60290A97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BC4BD68D-8802-45FC-906D-FCBCF7DD6C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BCD059-5A46-4DDB-B102-017688C4DDB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191282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5AC6C46-EC15-4076-8B30-5CA5692AC3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0F1DA3DD-4D34-441E-B5C0-4AA3B22C533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D8E6BB33-67B8-4E2B-ADEC-6A84894B623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20A67608-062A-460C-8329-3079EEF46E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087614-F352-4EDB-B553-E5BE267DCA6B}" type="datetimeFigureOut">
              <a:rPr lang="pt-BR" smtClean="0"/>
              <a:t>09/11/2021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EAF524E7-BED0-449C-A855-872388C997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CF0869DD-C5CF-4741-9E67-05518114A9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BCD059-5A46-4DDB-B102-017688C4DDB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387571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CE020E2-48FB-4303-883F-F1C6507CC1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EA41A999-F904-49CF-8581-9EA0AF0B9AD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30115D1D-B8BC-423D-A649-71EDBBC7344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E676E6F3-7528-4418-89D1-DCAE2E5A3C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087614-F352-4EDB-B553-E5BE267DCA6B}" type="datetimeFigureOut">
              <a:rPr lang="pt-BR" smtClean="0"/>
              <a:t>09/11/2021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431E5333-C69A-4DAC-904A-61F7350A48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5C700F12-7887-4E06-944C-4BBD1AD7FB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BCD059-5A46-4DDB-B102-017688C4DDB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666298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9DBD2235-CA94-4143-9C03-1C92FE7D02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DC9C9FC2-A5AC-4A3C-992D-1C349C417D8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4D526767-93F7-43DC-9559-B63648D454B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087614-F352-4EDB-B553-E5BE267DCA6B}" type="datetimeFigureOut">
              <a:rPr lang="pt-BR" smtClean="0"/>
              <a:t>09/11/2021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8C3B38B1-01A0-475C-BDF2-994CDBDC520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586FDA35-2AD9-4DF7-B4D7-8593E632814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BCD059-5A46-4DDB-B102-017688C4DDB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948033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122E0C6-3983-41C6-BD00-3B12133E9A7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1373187"/>
          </a:xfrm>
        </p:spPr>
        <p:txBody>
          <a:bodyPr/>
          <a:lstStyle/>
          <a:p>
            <a:r>
              <a:rPr lang="pt-BR" dirty="0"/>
              <a:t>Título do Trabalho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AF92EACD-79E7-4C92-8848-153098EC590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2868613"/>
            <a:ext cx="9144000" cy="1112837"/>
          </a:xfrm>
        </p:spPr>
        <p:txBody>
          <a:bodyPr/>
          <a:lstStyle/>
          <a:p>
            <a:r>
              <a:rPr lang="pt-BR" dirty="0"/>
              <a:t>Subtítulo/Componente Curricular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16B7C887-B816-48AC-B593-A0A3D621439D}"/>
              </a:ext>
            </a:extLst>
          </p:cNvPr>
          <p:cNvSpPr txBox="1"/>
          <p:nvPr/>
        </p:nvSpPr>
        <p:spPr>
          <a:xfrm>
            <a:off x="533400" y="5499616"/>
            <a:ext cx="54673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Docente/Equipe</a:t>
            </a:r>
          </a:p>
        </p:txBody>
      </p:sp>
    </p:spTree>
    <p:extLst>
      <p:ext uri="{BB962C8B-B14F-4D97-AF65-F5344CB8AC3E}">
        <p14:creationId xmlns:p14="http://schemas.microsoft.com/office/powerpoint/2010/main" val="9747812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347ACFD-6AB7-45CF-B624-EAB6794AEC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9575" y="460375"/>
            <a:ext cx="10515600" cy="930275"/>
          </a:xfrm>
        </p:spPr>
        <p:txBody>
          <a:bodyPr/>
          <a:lstStyle/>
          <a:p>
            <a:r>
              <a:rPr lang="pt-BR" dirty="0"/>
              <a:t>Título da Seção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1413A13D-85EF-4C52-8E42-4EC7544A3E7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9574" y="1501775"/>
            <a:ext cx="11191875" cy="4351338"/>
          </a:xfrm>
        </p:spPr>
        <p:txBody>
          <a:bodyPr/>
          <a:lstStyle/>
          <a:p>
            <a:r>
              <a:rPr lang="pt-BR" dirty="0"/>
              <a:t>Texto</a:t>
            </a:r>
          </a:p>
        </p:txBody>
      </p:sp>
    </p:spTree>
    <p:extLst>
      <p:ext uri="{BB962C8B-B14F-4D97-AF65-F5344CB8AC3E}">
        <p14:creationId xmlns:p14="http://schemas.microsoft.com/office/powerpoint/2010/main" val="3794307492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Gill Sans MT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14</Words>
  <Application>Microsoft Office PowerPoint</Application>
  <PresentationFormat>Widescreen</PresentationFormat>
  <Paragraphs>5</Paragraphs>
  <Slides>2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</vt:i4>
      </vt:variant>
    </vt:vector>
  </HeadingPairs>
  <TitlesOfParts>
    <vt:vector size="5" baseType="lpstr">
      <vt:lpstr>Arial</vt:lpstr>
      <vt:lpstr>Gill Sans MT</vt:lpstr>
      <vt:lpstr>Tema do Office</vt:lpstr>
      <vt:lpstr>Título do Trabalho</vt:lpstr>
      <vt:lpstr>Título da Seção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Título do Trabalho</dc:title>
  <dc:creator>Murilo Hermínio</dc:creator>
  <cp:lastModifiedBy>Stephanie</cp:lastModifiedBy>
  <cp:revision>1</cp:revision>
  <dcterms:created xsi:type="dcterms:W3CDTF">2021-11-09T00:30:11Z</dcterms:created>
  <dcterms:modified xsi:type="dcterms:W3CDTF">2021-11-09T10:49:09Z</dcterms:modified>
</cp:coreProperties>
</file>