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9" roundtripDataSignature="AMtx7mh0F5VHTdmwOjAY/Tvw6GsGIhS+I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6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6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5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o e Título Vertical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6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Conteúdo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m Branco" type="blank">
  <p:cSld name="BLANK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beçalho da Seção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9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9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as Partes de Conteúdo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0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1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1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1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1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1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mente Título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com Legenda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3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3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4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4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>
            <a:spLocks noGrp="1"/>
          </p:cNvSpPr>
          <p:nvPr>
            <p:ph type="ctrTitle"/>
          </p:nvPr>
        </p:nvSpPr>
        <p:spPr>
          <a:xfrm>
            <a:off x="1524000" y="2088322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rPr lang="pt-BR" sz="4000" dirty="0">
                <a:latin typeface="Arial"/>
                <a:ea typeface="Arial"/>
                <a:cs typeface="Arial"/>
                <a:sym typeface="Arial"/>
              </a:rPr>
              <a:t>Título do Trabalho</a:t>
            </a:r>
            <a:endParaRPr dirty="0"/>
          </a:p>
        </p:txBody>
      </p:sp>
      <p:sp>
        <p:nvSpPr>
          <p:cNvPr id="85" name="Google Shape;85;p1"/>
          <p:cNvSpPr txBox="1">
            <a:spLocks noGrp="1"/>
          </p:cNvSpPr>
          <p:nvPr>
            <p:ph type="subTitle" idx="1"/>
          </p:nvPr>
        </p:nvSpPr>
        <p:spPr>
          <a:xfrm>
            <a:off x="1524000" y="4935711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</a:pPr>
            <a:r>
              <a:rPr lang="pt-BR" sz="2500" dirty="0">
                <a:latin typeface="Arial"/>
                <a:ea typeface="Arial"/>
                <a:cs typeface="Arial"/>
                <a:sym typeface="Arial"/>
              </a:rPr>
              <a:t>Nome do Aluno- instituição</a:t>
            </a:r>
            <a:endParaRPr dirty="0"/>
          </a:p>
          <a:p>
            <a:pPr marL="0" lvl="0" indent="0" algn="r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</a:pPr>
            <a:r>
              <a:rPr lang="pt-BR" sz="2500" dirty="0">
                <a:latin typeface="Arial"/>
                <a:ea typeface="Arial"/>
                <a:cs typeface="Arial"/>
                <a:sym typeface="Arial"/>
              </a:rPr>
              <a:t>Nome do Professor Orientador - instituição</a:t>
            </a:r>
            <a:endParaRPr dirty="0"/>
          </a:p>
          <a:p>
            <a:pPr marL="0" lvl="0" indent="0" algn="ctr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</a:pPr>
            <a:endParaRPr sz="2500"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ctr" rtl="0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</a:pPr>
            <a:r>
              <a:rPr lang="pt-BR" sz="2500" dirty="0">
                <a:latin typeface="Arial"/>
                <a:ea typeface="Arial"/>
                <a:cs typeface="Arial"/>
                <a:sym typeface="Arial"/>
              </a:rPr>
              <a:t>MÊS/ANO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"/>
          <p:cNvSpPr txBox="1">
            <a:spLocks noGrp="1"/>
          </p:cNvSpPr>
          <p:nvPr>
            <p:ph type="title"/>
          </p:nvPr>
        </p:nvSpPr>
        <p:spPr>
          <a:xfrm>
            <a:off x="1166190" y="365125"/>
            <a:ext cx="10187609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50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"/>
          <p:cNvSpPr txBox="1">
            <a:spLocks noGrp="1"/>
          </p:cNvSpPr>
          <p:nvPr>
            <p:ph type="body" idx="1"/>
          </p:nvPr>
        </p:nvSpPr>
        <p:spPr>
          <a:xfrm>
            <a:off x="838200" y="265042"/>
            <a:ext cx="10515600" cy="6321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pt-BR" sz="120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USAR ESSE LAYOUT APENAS PARA GRÁFICOS OU TABELAS MAIORES OU QUANDO HOUVER NECESSIDADE DE MAIS ESPAÇO. </a:t>
            </a:r>
            <a:endParaRPr sz="1200" dirty="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</Words>
  <Application>Microsoft Office PowerPoint</Application>
  <PresentationFormat>Widescreen</PresentationFormat>
  <Paragraphs>6</Paragraphs>
  <Slides>4</Slides>
  <Notes>4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7" baseType="lpstr">
      <vt:lpstr>Arial</vt:lpstr>
      <vt:lpstr>Calibri</vt:lpstr>
      <vt:lpstr>Tema do Office</vt:lpstr>
      <vt:lpstr>Título do Trabalho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do Trabalho</dc:title>
  <dc:creator>ANA</dc:creator>
  <cp:lastModifiedBy>Dimmitre Morant</cp:lastModifiedBy>
  <cp:revision>1</cp:revision>
  <dcterms:created xsi:type="dcterms:W3CDTF">2020-02-24T18:06:09Z</dcterms:created>
  <dcterms:modified xsi:type="dcterms:W3CDTF">2021-11-29T13:45:05Z</dcterms:modified>
</cp:coreProperties>
</file>