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D7F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5694"/>
  </p:normalViewPr>
  <p:slideViewPr>
    <p:cSldViewPr snapToGrid="0" snapToObjects="1">
      <p:cViewPr>
        <p:scale>
          <a:sx n="90" d="100"/>
          <a:sy n="90" d="100"/>
        </p:scale>
        <p:origin x="232" y="5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FAA78A1-205A-237C-ED60-FE22F7ACF6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CBD6B83A-54FB-A329-5123-7CFB5E0A1E6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D44ED555-EF61-A1CA-7052-2EB2BACCE2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279A-F6F7-DF49-896D-FF7C2F3FC381}" type="datetimeFigureOut">
              <a:rPr lang="pt-BR" smtClean="0"/>
              <a:t>30/11/2022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485E673E-A375-BE14-2948-06B6378F45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61917FE-1279-800F-9CE0-B420FED73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77DC-BE71-0F4E-A220-47EBA7A987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3594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46CB54D-AA0E-7569-7E59-683C162150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5DE7D130-6B91-4776-7D43-8B0E43BF66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719191BC-A928-4610-86DB-95D90E1494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279A-F6F7-DF49-896D-FF7C2F3FC381}" type="datetimeFigureOut">
              <a:rPr lang="pt-BR" smtClean="0"/>
              <a:t>30/11/2022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E9203296-98F6-B1F8-3C86-A422B43FE5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B12B0AA-B594-9590-0E6D-007BD4464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77DC-BE71-0F4E-A220-47EBA7A987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63936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8EA8A2-28EC-2541-6E45-FF532DD1E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E3CAB417-2FA0-EA50-85B9-3CF30A15388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9C13D12C-AF42-53FE-6779-78FE145C2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279A-F6F7-DF49-896D-FF7C2F3FC381}" type="datetimeFigureOut">
              <a:rPr lang="pt-BR" smtClean="0"/>
              <a:t>30/11/2022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7AC56A1D-71EC-DD83-3BA1-8D3224B22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EC08F66E-7A42-B234-A5C8-E59E8D3C68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77DC-BE71-0F4E-A220-47EBA7A987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2147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89A1B2-406C-BC28-673E-CA92C5806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084D849-E0AA-B04F-1C13-93484B5EA34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680F8DDB-F70B-888E-D32C-0632170304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D0F22F3-218A-D64D-ADCF-47A52B90A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279A-F6F7-DF49-896D-FF7C2F3FC381}" type="datetimeFigureOut">
              <a:rPr lang="pt-BR" smtClean="0"/>
              <a:t>30/11/2022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3582CE56-3791-8D46-49AB-4E771CE0B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A6B2B321-97CB-E783-6318-ADB39F2CF7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77DC-BE71-0F4E-A220-47EBA7A987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9752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6C0832F-B2DE-4C46-2D1C-3CA93BB61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A70F5467-80EA-DFC0-ED22-91271F466E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FEB49D2E-AFAA-0388-B2DC-544E1EEF2A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9A9129FE-105C-7062-0A98-3B56087982B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F65B140A-E576-1F83-100C-8F978D3CCF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ABFB2F82-D56B-9C6F-AD15-1393B3DF7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279A-F6F7-DF49-896D-FF7C2F3FC381}" type="datetimeFigureOut">
              <a:rPr lang="pt-BR" smtClean="0"/>
              <a:t>30/11/2022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4E082CA6-7517-0828-4CA3-858DAD1BA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8BA556C5-AA84-B72D-EEAF-F545796D3D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77DC-BE71-0F4E-A220-47EBA7A987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63588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9CD395-620D-E2AC-556C-1AD1EAA34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835B22E5-A6AE-0AE1-B3B2-0455B5DA6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279A-F6F7-DF49-896D-FF7C2F3FC381}" type="datetimeFigureOut">
              <a:rPr lang="pt-BR" smtClean="0"/>
              <a:t>30/11/2022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54A141AA-C83D-E5E2-487B-C33005CB84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421157A1-C10A-9621-6220-EA6DCAAB40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77DC-BE71-0F4E-A220-47EBA7A987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486371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15FE9710-3984-BF0C-F3C6-772FAFF26B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279A-F6F7-DF49-896D-FF7C2F3FC381}" type="datetimeFigureOut">
              <a:rPr lang="pt-BR" smtClean="0"/>
              <a:t>30/11/2022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43D864A6-07E3-9F34-826D-7A76B7A9C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4A1AC962-E06C-DF47-58B2-B66F85E3C9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77DC-BE71-0F4E-A220-47EBA7A987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19676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564A77-2335-AEE4-C23A-78A7683918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8B81F010-2E64-B8F6-6921-C5C67D900EB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ACDF4A6B-7FD4-143E-D31B-85B4A4F6EE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58094BD2-A756-451D-32BF-D5B26FEC8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279A-F6F7-DF49-896D-FF7C2F3FC381}" type="datetimeFigureOut">
              <a:rPr lang="pt-BR" smtClean="0"/>
              <a:t>30/11/2022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E964FDC6-0360-622B-CB10-B49E5C335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B60ADC8-ACF0-3C52-7E79-CC6311FD3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77DC-BE71-0F4E-A220-47EBA7A987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68408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746608-265D-A721-057B-CB2FA335F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AFE6EEA3-437C-895C-DE1B-38BC11CFBC2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3208D495-3ED9-10FF-64E9-32E0C8A66C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A6348CA1-44EF-667E-288F-15EBE029C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279A-F6F7-DF49-896D-FF7C2F3FC381}" type="datetimeFigureOut">
              <a:rPr lang="pt-BR" smtClean="0"/>
              <a:t>30/11/2022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A3FFD5A6-D939-91B2-72A6-0802C44F3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5FFA762-D007-AF46-7CEE-9A7209296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77DC-BE71-0F4E-A220-47EBA7A987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2651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E0FD33-0DC2-2221-229B-DEB5ED1D55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5AF9084B-A3AB-C509-AA5F-2CC258A289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EA3669D-BBFE-7FFA-8232-5F1A2FE0AA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279A-F6F7-DF49-896D-FF7C2F3FC381}" type="datetimeFigureOut">
              <a:rPr lang="pt-BR" smtClean="0"/>
              <a:t>30/11/2022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F085BD8-1FD0-11F0-CB96-9F924F358A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9EEFF63-FA38-94EF-5763-7939D7B505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77DC-BE71-0F4E-A220-47EBA7A987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77326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46A2FF60-18FB-75A2-2F53-618279F219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FAC5C134-23EC-ADD8-DBEF-7037721DA7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C8484966-74DE-7119-272D-14C1FAA03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F279A-F6F7-DF49-896D-FF7C2F3FC381}" type="datetimeFigureOut">
              <a:rPr lang="pt-BR" smtClean="0"/>
              <a:t>30/11/2022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12FF589-FC56-3682-A550-EC151B4D1F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DF746CD2-A893-F3A4-4123-9054FE3E4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3B77DC-BE71-0F4E-A220-47EBA7A987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70671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5D46661E-49B8-7B42-7F22-49172D8BE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8CE3E75-0C42-7AD2-C5C5-523DFCF7A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13A42CD-E278-D9B6-0465-42B1817EBE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6F279A-F6F7-DF49-896D-FF7C2F3FC381}" type="datetimeFigureOut">
              <a:rPr lang="pt-BR" smtClean="0"/>
              <a:t>30/11/2022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8A3E2C49-3AB5-E4F5-F2B6-A2C5DA44806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FA03D92A-0FCC-F706-DD15-CDC0D5E8C8C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3B77DC-BE71-0F4E-A220-47EBA7A9873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9441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>
            <a:extLst>
              <a:ext uri="{FF2B5EF4-FFF2-40B4-BE49-F238E27FC236}">
                <a16:creationId xmlns:a16="http://schemas.microsoft.com/office/drawing/2014/main" id="{9650CFD1-EEB1-0E5B-80F5-F45827AC7F6E}"/>
              </a:ext>
            </a:extLst>
          </p:cNvPr>
          <p:cNvSpPr/>
          <p:nvPr/>
        </p:nvSpPr>
        <p:spPr>
          <a:xfrm>
            <a:off x="0" y="-96962"/>
            <a:ext cx="12192000" cy="60670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18324E5-7989-89E7-29D8-CE15943BA348}"/>
              </a:ext>
            </a:extLst>
          </p:cNvPr>
          <p:cNvSpPr txBox="1"/>
          <p:nvPr/>
        </p:nvSpPr>
        <p:spPr>
          <a:xfrm>
            <a:off x="2136977" y="752801"/>
            <a:ext cx="40147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</a:rPr>
              <a:t>Curso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47BB404E-D242-A8F9-E211-9A6A2A7DBBD5}"/>
              </a:ext>
            </a:extLst>
          </p:cNvPr>
          <p:cNvSpPr txBox="1"/>
          <p:nvPr/>
        </p:nvSpPr>
        <p:spPr>
          <a:xfrm>
            <a:off x="2143518" y="1831575"/>
            <a:ext cx="86564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Título do trabalho:</a:t>
            </a:r>
            <a:r>
              <a:rPr lang="pt-BR" sz="4000" dirty="0">
                <a:solidFill>
                  <a:schemeClr val="bg1"/>
                </a:solidFill>
              </a:rPr>
              <a:t> subtítulo (se houver)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9FEFD44E-727F-6B61-BF17-55F1A685DC58}"/>
              </a:ext>
            </a:extLst>
          </p:cNvPr>
          <p:cNvSpPr txBox="1"/>
          <p:nvPr/>
        </p:nvSpPr>
        <p:spPr>
          <a:xfrm>
            <a:off x="2136977" y="3028911"/>
            <a:ext cx="34131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</a:rPr>
              <a:t>Nome do (a) Aluno (a)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DAF99376-9260-036F-35AD-DADD7B17FE09}"/>
              </a:ext>
            </a:extLst>
          </p:cNvPr>
          <p:cNvSpPr txBox="1"/>
          <p:nvPr/>
        </p:nvSpPr>
        <p:spPr>
          <a:xfrm>
            <a:off x="2136977" y="3748158"/>
            <a:ext cx="78136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dirty="0">
                <a:solidFill>
                  <a:schemeClr val="bg1"/>
                </a:solidFill>
              </a:rPr>
              <a:t>Orientador (a): Nome completo do (a) orientador (a)</a:t>
            </a:r>
          </a:p>
        </p:txBody>
      </p:sp>
      <p:sp>
        <p:nvSpPr>
          <p:cNvPr id="18" name="Triângulo 17">
            <a:extLst>
              <a:ext uri="{FF2B5EF4-FFF2-40B4-BE49-F238E27FC236}">
                <a16:creationId xmlns:a16="http://schemas.microsoft.com/office/drawing/2014/main" id="{71C01878-C26C-6F6C-C5DE-89D0DC5CBDA3}"/>
              </a:ext>
            </a:extLst>
          </p:cNvPr>
          <p:cNvSpPr/>
          <p:nvPr/>
        </p:nvSpPr>
        <p:spPr>
          <a:xfrm rot="5400000">
            <a:off x="-542925" y="385761"/>
            <a:ext cx="2285997" cy="125730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22" name="Triângulo 21">
            <a:extLst>
              <a:ext uri="{FF2B5EF4-FFF2-40B4-BE49-F238E27FC236}">
                <a16:creationId xmlns:a16="http://schemas.microsoft.com/office/drawing/2014/main" id="{037701A7-0833-8E2F-FC4A-FBBF0ACB99A8}"/>
              </a:ext>
            </a:extLst>
          </p:cNvPr>
          <p:cNvSpPr/>
          <p:nvPr/>
        </p:nvSpPr>
        <p:spPr>
          <a:xfrm rot="5400000">
            <a:off x="-315676" y="627012"/>
            <a:ext cx="1421929" cy="79057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grpSp>
        <p:nvGrpSpPr>
          <p:cNvPr id="32" name="Agrupar 31">
            <a:extLst>
              <a:ext uri="{FF2B5EF4-FFF2-40B4-BE49-F238E27FC236}">
                <a16:creationId xmlns:a16="http://schemas.microsoft.com/office/drawing/2014/main" id="{030CB87C-B171-E684-796E-8636F12973A1}"/>
              </a:ext>
            </a:extLst>
          </p:cNvPr>
          <p:cNvGrpSpPr/>
          <p:nvPr/>
        </p:nvGrpSpPr>
        <p:grpSpPr>
          <a:xfrm>
            <a:off x="-41040" y="5970121"/>
            <a:ext cx="12233039" cy="921874"/>
            <a:chOff x="-41040" y="5970121"/>
            <a:chExt cx="12233039" cy="921874"/>
          </a:xfrm>
        </p:grpSpPr>
        <p:grpSp>
          <p:nvGrpSpPr>
            <p:cNvPr id="10" name="Agrupar 9">
              <a:extLst>
                <a:ext uri="{FF2B5EF4-FFF2-40B4-BE49-F238E27FC236}">
                  <a16:creationId xmlns:a16="http://schemas.microsoft.com/office/drawing/2014/main" id="{2CCDB8CC-EB06-A8E4-FBCE-2B5648F6434C}"/>
                </a:ext>
              </a:extLst>
            </p:cNvPr>
            <p:cNvGrpSpPr/>
            <p:nvPr/>
          </p:nvGrpSpPr>
          <p:grpSpPr>
            <a:xfrm>
              <a:off x="-41040" y="5970121"/>
              <a:ext cx="12233039" cy="921874"/>
              <a:chOff x="-1" y="5956861"/>
              <a:chExt cx="12378094" cy="921874"/>
            </a:xfrm>
          </p:grpSpPr>
          <p:sp>
            <p:nvSpPr>
              <p:cNvPr id="8" name="Retângulo 7">
                <a:extLst>
                  <a:ext uri="{FF2B5EF4-FFF2-40B4-BE49-F238E27FC236}">
                    <a16:creationId xmlns:a16="http://schemas.microsoft.com/office/drawing/2014/main" id="{098AEB35-AE2A-C1B7-99BF-FE31A0AF8D89}"/>
                  </a:ext>
                </a:extLst>
              </p:cNvPr>
              <p:cNvSpPr/>
              <p:nvPr/>
            </p:nvSpPr>
            <p:spPr>
              <a:xfrm>
                <a:off x="-1" y="5956861"/>
                <a:ext cx="12378094" cy="92187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dirty="0">
                    <a:ln w="0">
                      <a:noFill/>
                    </a:ln>
                    <a:solidFill>
                      <a:schemeClr val="accent1"/>
                    </a:solidFill>
                    <a:effectLst>
                      <a:outerShdw blurRad="38100" dist="25400" dir="5400000" algn="ctr" rotWithShape="0">
                        <a:srgbClr val="6E747A">
                          <a:alpha val="43000"/>
                        </a:srgbClr>
                      </a:outerShdw>
                    </a:effectLst>
                  </a:rPr>
                  <a:t>					João Pessoa, data da apresentação</a:t>
                </a:r>
              </a:p>
            </p:txBody>
          </p:sp>
          <p:grpSp>
            <p:nvGrpSpPr>
              <p:cNvPr id="2" name="Agrupar 1">
                <a:extLst>
                  <a:ext uri="{FF2B5EF4-FFF2-40B4-BE49-F238E27FC236}">
                    <a16:creationId xmlns:a16="http://schemas.microsoft.com/office/drawing/2014/main" id="{D8BC9ABA-4DF8-8F48-96B8-BF113274C513}"/>
                  </a:ext>
                </a:extLst>
              </p:cNvPr>
              <p:cNvGrpSpPr/>
              <p:nvPr/>
            </p:nvGrpSpPr>
            <p:grpSpPr>
              <a:xfrm>
                <a:off x="10387012" y="6094451"/>
                <a:ext cx="1217425" cy="687321"/>
                <a:chOff x="10193839" y="5995391"/>
                <a:chExt cx="1253436" cy="687321"/>
              </a:xfrm>
            </p:grpSpPr>
            <p:pic>
              <p:nvPicPr>
                <p:cNvPr id="15" name="Imagem 14">
                  <a:extLst>
                    <a:ext uri="{FF2B5EF4-FFF2-40B4-BE49-F238E27FC236}">
                      <a16:creationId xmlns:a16="http://schemas.microsoft.com/office/drawing/2014/main" id="{345FD47B-478C-0D6E-B8AD-892ABDD8EE0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631146" y="6048755"/>
                  <a:ext cx="816129" cy="539964"/>
                </a:xfrm>
                <a:prstGeom prst="rect">
                  <a:avLst/>
                </a:prstGeom>
              </p:spPr>
            </p:pic>
            <p:pic>
              <p:nvPicPr>
                <p:cNvPr id="23" name="Imagem 22">
                  <a:extLst>
                    <a:ext uri="{FF2B5EF4-FFF2-40B4-BE49-F238E27FC236}">
                      <a16:creationId xmlns:a16="http://schemas.microsoft.com/office/drawing/2014/main" id="{E8905EB8-E20B-64A3-D154-7269621998D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0193839" y="5995391"/>
                  <a:ext cx="426712" cy="687321"/>
                </a:xfrm>
                <a:prstGeom prst="rect">
                  <a:avLst/>
                </a:prstGeom>
              </p:spPr>
            </p:pic>
          </p:grpSp>
        </p:grpSp>
        <p:pic>
          <p:nvPicPr>
            <p:cNvPr id="30" name="Imagem 29" descr="Logotipo&#10;&#10;Descrição gerada automaticamente com confiança média">
              <a:extLst>
                <a:ext uri="{FF2B5EF4-FFF2-40B4-BE49-F238E27FC236}">
                  <a16:creationId xmlns:a16="http://schemas.microsoft.com/office/drawing/2014/main" id="{8F4722DD-32BA-FF9D-2069-EC3144F6D1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491911" y="6189651"/>
              <a:ext cx="447675" cy="3979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7380151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Agrupar 10">
            <a:extLst>
              <a:ext uri="{FF2B5EF4-FFF2-40B4-BE49-F238E27FC236}">
                <a16:creationId xmlns:a16="http://schemas.microsoft.com/office/drawing/2014/main" id="{FD13E523-148E-480C-86E9-D2A6EAAD78E3}"/>
              </a:ext>
            </a:extLst>
          </p:cNvPr>
          <p:cNvGrpSpPr/>
          <p:nvPr/>
        </p:nvGrpSpPr>
        <p:grpSpPr>
          <a:xfrm>
            <a:off x="-20520" y="-60667"/>
            <a:ext cx="12218751" cy="6954962"/>
            <a:chOff x="-26751" y="-48481"/>
            <a:chExt cx="12218751" cy="6954962"/>
          </a:xfrm>
        </p:grpSpPr>
        <p:sp>
          <p:nvSpPr>
            <p:cNvPr id="4" name="Retângulo 3">
              <a:extLst>
                <a:ext uri="{FF2B5EF4-FFF2-40B4-BE49-F238E27FC236}">
                  <a16:creationId xmlns:a16="http://schemas.microsoft.com/office/drawing/2014/main" id="{0D5427EA-03FA-4865-A556-2861AF89606B}"/>
                </a:ext>
              </a:extLst>
            </p:cNvPr>
            <p:cNvSpPr/>
            <p:nvPr/>
          </p:nvSpPr>
          <p:spPr>
            <a:xfrm>
              <a:off x="0" y="-48481"/>
              <a:ext cx="12192000" cy="695496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10" name="Retângulo 9">
              <a:extLst>
                <a:ext uri="{FF2B5EF4-FFF2-40B4-BE49-F238E27FC236}">
                  <a16:creationId xmlns:a16="http://schemas.microsoft.com/office/drawing/2014/main" id="{BAD10F01-96E6-2FBC-6393-6C329AA27BCA}"/>
                </a:ext>
              </a:extLst>
            </p:cNvPr>
            <p:cNvSpPr/>
            <p:nvPr/>
          </p:nvSpPr>
          <p:spPr>
            <a:xfrm>
              <a:off x="-26751" y="1076387"/>
              <a:ext cx="12218751" cy="1579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B88CBB03-5F99-9303-C07A-4172C93C9D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6098" y="-96962"/>
            <a:ext cx="10515600" cy="1325563"/>
          </a:xfrm>
        </p:spPr>
        <p:txBody>
          <a:bodyPr/>
          <a:lstStyle/>
          <a:p>
            <a:r>
              <a:rPr lang="pt-BR" b="1" dirty="0">
                <a:solidFill>
                  <a:schemeClr val="bg1"/>
                </a:solidFill>
              </a:rPr>
              <a:t>Introdução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4C736246-83ED-F43C-4A65-A3B5D00A25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9555"/>
            <a:ext cx="10515600" cy="4393605"/>
          </a:xfrm>
        </p:spPr>
        <p:txBody>
          <a:bodyPr/>
          <a:lstStyle/>
          <a:p>
            <a:pPr marL="457200" lvl="0" indent="-406400" algn="l" rtl="0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Justificativa e contextualização</a:t>
            </a:r>
            <a:r>
              <a:rPr lang="pt-BR" dirty="0">
                <a:solidFill>
                  <a:schemeClr val="bg1"/>
                </a:solidFill>
              </a:rPr>
              <a:t> da pesquisa;</a:t>
            </a:r>
            <a:endParaRPr lang="pt-BR" sz="2800" dirty="0">
              <a:solidFill>
                <a:schemeClr val="bg1"/>
              </a:solidFill>
            </a:endParaRP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Problema de pesquisa;</a:t>
            </a: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Formulação de hipóteses;</a:t>
            </a: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dirty="0">
                <a:solidFill>
                  <a:schemeClr val="bg1"/>
                </a:solidFill>
              </a:rPr>
              <a:t>Apresente a estrutura do trabalho.</a:t>
            </a:r>
            <a:endParaRPr lang="pt-BR" sz="2800" dirty="0">
              <a:solidFill>
                <a:schemeClr val="bg1"/>
              </a:solidFill>
            </a:endParaRPr>
          </a:p>
          <a:p>
            <a:endParaRPr lang="pt-BR" dirty="0"/>
          </a:p>
        </p:txBody>
      </p:sp>
      <p:grpSp>
        <p:nvGrpSpPr>
          <p:cNvPr id="12" name="Agrupar 11">
            <a:extLst>
              <a:ext uri="{FF2B5EF4-FFF2-40B4-BE49-F238E27FC236}">
                <a16:creationId xmlns:a16="http://schemas.microsoft.com/office/drawing/2014/main" id="{1C1CC395-DFD8-7D3B-7A12-E2B13FFF0F9C}"/>
              </a:ext>
            </a:extLst>
          </p:cNvPr>
          <p:cNvGrpSpPr/>
          <p:nvPr/>
        </p:nvGrpSpPr>
        <p:grpSpPr>
          <a:xfrm>
            <a:off x="-26752" y="5984409"/>
            <a:ext cx="12233039" cy="921874"/>
            <a:chOff x="-41040" y="5970121"/>
            <a:chExt cx="12233039" cy="921874"/>
          </a:xfrm>
        </p:grpSpPr>
        <p:grpSp>
          <p:nvGrpSpPr>
            <p:cNvPr id="13" name="Agrupar 12">
              <a:extLst>
                <a:ext uri="{FF2B5EF4-FFF2-40B4-BE49-F238E27FC236}">
                  <a16:creationId xmlns:a16="http://schemas.microsoft.com/office/drawing/2014/main" id="{211DC4A8-5DA4-7D69-6DE1-7E29DACA0EC4}"/>
                </a:ext>
              </a:extLst>
            </p:cNvPr>
            <p:cNvGrpSpPr/>
            <p:nvPr/>
          </p:nvGrpSpPr>
          <p:grpSpPr>
            <a:xfrm>
              <a:off x="-41040" y="5970121"/>
              <a:ext cx="12233039" cy="921874"/>
              <a:chOff x="-1" y="5956861"/>
              <a:chExt cx="12378094" cy="921874"/>
            </a:xfrm>
          </p:grpSpPr>
          <p:sp>
            <p:nvSpPr>
              <p:cNvPr id="15" name="Retângulo 14">
                <a:extLst>
                  <a:ext uri="{FF2B5EF4-FFF2-40B4-BE49-F238E27FC236}">
                    <a16:creationId xmlns:a16="http://schemas.microsoft.com/office/drawing/2014/main" id="{E0907932-5884-4E99-7D5F-9438E2C6C204}"/>
                  </a:ext>
                </a:extLst>
              </p:cNvPr>
              <p:cNvSpPr/>
              <p:nvPr/>
            </p:nvSpPr>
            <p:spPr>
              <a:xfrm>
                <a:off x="-1" y="5956861"/>
                <a:ext cx="12378094" cy="92187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dirty="0">
                    <a:ln w="0">
                      <a:noFill/>
                    </a:ln>
                    <a:solidFill>
                      <a:schemeClr val="accent1"/>
                    </a:solidFill>
                    <a:effectLst>
                      <a:outerShdw blurRad="38100" dist="25400" dir="5400000" algn="ctr" rotWithShape="0">
                        <a:srgbClr val="6E747A">
                          <a:alpha val="43000"/>
                        </a:srgbClr>
                      </a:outerShdw>
                    </a:effectLst>
                  </a:rPr>
                  <a:t>					João Pessoa, data da apresentação</a:t>
                </a:r>
              </a:p>
            </p:txBody>
          </p:sp>
          <p:grpSp>
            <p:nvGrpSpPr>
              <p:cNvPr id="16" name="Agrupar 15">
                <a:extLst>
                  <a:ext uri="{FF2B5EF4-FFF2-40B4-BE49-F238E27FC236}">
                    <a16:creationId xmlns:a16="http://schemas.microsoft.com/office/drawing/2014/main" id="{4A61B7D3-A2E3-9E3C-E57A-D3A738D2DEA6}"/>
                  </a:ext>
                </a:extLst>
              </p:cNvPr>
              <p:cNvGrpSpPr/>
              <p:nvPr/>
            </p:nvGrpSpPr>
            <p:grpSpPr>
              <a:xfrm>
                <a:off x="10387012" y="6094451"/>
                <a:ext cx="1217425" cy="687321"/>
                <a:chOff x="10193839" y="5995391"/>
                <a:chExt cx="1253436" cy="687321"/>
              </a:xfrm>
            </p:grpSpPr>
            <p:pic>
              <p:nvPicPr>
                <p:cNvPr id="17" name="Imagem 16">
                  <a:extLst>
                    <a:ext uri="{FF2B5EF4-FFF2-40B4-BE49-F238E27FC236}">
                      <a16:creationId xmlns:a16="http://schemas.microsoft.com/office/drawing/2014/main" id="{08642257-335B-6600-6D16-B696BEA6B31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631146" y="6048755"/>
                  <a:ext cx="816129" cy="539964"/>
                </a:xfrm>
                <a:prstGeom prst="rect">
                  <a:avLst/>
                </a:prstGeom>
              </p:spPr>
            </p:pic>
            <p:pic>
              <p:nvPicPr>
                <p:cNvPr id="18" name="Imagem 17">
                  <a:extLst>
                    <a:ext uri="{FF2B5EF4-FFF2-40B4-BE49-F238E27FC236}">
                      <a16:creationId xmlns:a16="http://schemas.microsoft.com/office/drawing/2014/main" id="{385F34D3-97C5-F45A-640F-345FA2F182A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0193839" y="5995391"/>
                  <a:ext cx="426712" cy="687321"/>
                </a:xfrm>
                <a:prstGeom prst="rect">
                  <a:avLst/>
                </a:prstGeom>
              </p:spPr>
            </p:pic>
          </p:grpSp>
        </p:grpSp>
        <p:pic>
          <p:nvPicPr>
            <p:cNvPr id="14" name="Imagem 13" descr="Logotipo&#10;&#10;Descrição gerada automaticamente com confiança média">
              <a:extLst>
                <a:ext uri="{FF2B5EF4-FFF2-40B4-BE49-F238E27FC236}">
                  <a16:creationId xmlns:a16="http://schemas.microsoft.com/office/drawing/2014/main" id="{C14CF4AE-CFB0-8BCA-F354-9D31E1EEA82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491911" y="6189651"/>
              <a:ext cx="447675" cy="3979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550591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>
            <a:extLst>
              <a:ext uri="{FF2B5EF4-FFF2-40B4-BE49-F238E27FC236}">
                <a16:creationId xmlns:a16="http://schemas.microsoft.com/office/drawing/2014/main" id="{8B632DC7-C09B-C4EC-B73A-4622FC94358E}"/>
              </a:ext>
            </a:extLst>
          </p:cNvPr>
          <p:cNvGrpSpPr/>
          <p:nvPr/>
        </p:nvGrpSpPr>
        <p:grpSpPr>
          <a:xfrm>
            <a:off x="-26751" y="-48481"/>
            <a:ext cx="12218751" cy="6954962"/>
            <a:chOff x="-26751" y="-48481"/>
            <a:chExt cx="12218751" cy="6954962"/>
          </a:xfrm>
        </p:grpSpPr>
        <p:sp>
          <p:nvSpPr>
            <p:cNvPr id="5" name="Retângulo 4">
              <a:extLst>
                <a:ext uri="{FF2B5EF4-FFF2-40B4-BE49-F238E27FC236}">
                  <a16:creationId xmlns:a16="http://schemas.microsoft.com/office/drawing/2014/main" id="{A8281CC2-CF2A-8DBB-C202-DA97C1B3CEE1}"/>
                </a:ext>
              </a:extLst>
            </p:cNvPr>
            <p:cNvSpPr/>
            <p:nvPr/>
          </p:nvSpPr>
          <p:spPr>
            <a:xfrm>
              <a:off x="0" y="-48481"/>
              <a:ext cx="12192000" cy="695496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" name="Retângulo 6">
              <a:extLst>
                <a:ext uri="{FF2B5EF4-FFF2-40B4-BE49-F238E27FC236}">
                  <a16:creationId xmlns:a16="http://schemas.microsoft.com/office/drawing/2014/main" id="{C73BF08B-53EF-78E3-4C43-91FEBAEC0965}"/>
                </a:ext>
              </a:extLst>
            </p:cNvPr>
            <p:cNvSpPr/>
            <p:nvPr/>
          </p:nvSpPr>
          <p:spPr>
            <a:xfrm>
              <a:off x="-26751" y="1076387"/>
              <a:ext cx="12218751" cy="1579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2EB0B84C-8C3C-9356-3008-55D5D8F8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8103"/>
            <a:ext cx="10515600" cy="933913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Objetivos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917685-D89C-BF62-2645-F18DA647A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934"/>
            <a:ext cx="10515600" cy="4568250"/>
          </a:xfrm>
        </p:spPr>
        <p:txBody>
          <a:bodyPr/>
          <a:lstStyle/>
          <a:p>
            <a:r>
              <a:rPr lang="pt-BR" dirty="0">
                <a:solidFill>
                  <a:schemeClr val="bg1"/>
                </a:solidFill>
              </a:rPr>
              <a:t>Objetivo geral;</a:t>
            </a:r>
          </a:p>
          <a:p>
            <a:r>
              <a:rPr lang="pt-BR" dirty="0">
                <a:solidFill>
                  <a:schemeClr val="bg1"/>
                </a:solidFill>
              </a:rPr>
              <a:t>Objetivos específicos.</a:t>
            </a:r>
          </a:p>
        </p:txBody>
      </p:sp>
      <p:grpSp>
        <p:nvGrpSpPr>
          <p:cNvPr id="12" name="Agrupar 11">
            <a:extLst>
              <a:ext uri="{FF2B5EF4-FFF2-40B4-BE49-F238E27FC236}">
                <a16:creationId xmlns:a16="http://schemas.microsoft.com/office/drawing/2014/main" id="{A7796A0B-4FFB-3501-9342-6919AFC1E2A8}"/>
              </a:ext>
            </a:extLst>
          </p:cNvPr>
          <p:cNvGrpSpPr/>
          <p:nvPr/>
        </p:nvGrpSpPr>
        <p:grpSpPr>
          <a:xfrm>
            <a:off x="-12464" y="5998697"/>
            <a:ext cx="12233039" cy="921874"/>
            <a:chOff x="-41040" y="5970121"/>
            <a:chExt cx="12233039" cy="921874"/>
          </a:xfrm>
        </p:grpSpPr>
        <p:grpSp>
          <p:nvGrpSpPr>
            <p:cNvPr id="13" name="Agrupar 12">
              <a:extLst>
                <a:ext uri="{FF2B5EF4-FFF2-40B4-BE49-F238E27FC236}">
                  <a16:creationId xmlns:a16="http://schemas.microsoft.com/office/drawing/2014/main" id="{2440BFA6-6E70-8FF6-CB2D-79E7A8785608}"/>
                </a:ext>
              </a:extLst>
            </p:cNvPr>
            <p:cNvGrpSpPr/>
            <p:nvPr/>
          </p:nvGrpSpPr>
          <p:grpSpPr>
            <a:xfrm>
              <a:off x="-41040" y="5970121"/>
              <a:ext cx="12233039" cy="921874"/>
              <a:chOff x="-1" y="5956861"/>
              <a:chExt cx="12378094" cy="921874"/>
            </a:xfrm>
          </p:grpSpPr>
          <p:sp>
            <p:nvSpPr>
              <p:cNvPr id="15" name="Retângulo 14">
                <a:extLst>
                  <a:ext uri="{FF2B5EF4-FFF2-40B4-BE49-F238E27FC236}">
                    <a16:creationId xmlns:a16="http://schemas.microsoft.com/office/drawing/2014/main" id="{409630A8-3099-E174-619C-C0488A7DCF01}"/>
                  </a:ext>
                </a:extLst>
              </p:cNvPr>
              <p:cNvSpPr/>
              <p:nvPr/>
            </p:nvSpPr>
            <p:spPr>
              <a:xfrm>
                <a:off x="-1" y="5956861"/>
                <a:ext cx="12378094" cy="92187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dirty="0">
                    <a:ln w="0">
                      <a:noFill/>
                    </a:ln>
                    <a:solidFill>
                      <a:schemeClr val="accent1"/>
                    </a:solidFill>
                    <a:effectLst>
                      <a:outerShdw blurRad="38100" dist="25400" dir="5400000" algn="ctr" rotWithShape="0">
                        <a:srgbClr val="6E747A">
                          <a:alpha val="43000"/>
                        </a:srgbClr>
                      </a:outerShdw>
                    </a:effectLst>
                  </a:rPr>
                  <a:t>					João Pessoa, data da apresentação</a:t>
                </a:r>
              </a:p>
            </p:txBody>
          </p:sp>
          <p:grpSp>
            <p:nvGrpSpPr>
              <p:cNvPr id="16" name="Agrupar 15">
                <a:extLst>
                  <a:ext uri="{FF2B5EF4-FFF2-40B4-BE49-F238E27FC236}">
                    <a16:creationId xmlns:a16="http://schemas.microsoft.com/office/drawing/2014/main" id="{C20A610C-4565-98B4-7FD9-6F7F6E6CD370}"/>
                  </a:ext>
                </a:extLst>
              </p:cNvPr>
              <p:cNvGrpSpPr/>
              <p:nvPr/>
            </p:nvGrpSpPr>
            <p:grpSpPr>
              <a:xfrm>
                <a:off x="10387012" y="6094451"/>
                <a:ext cx="1217425" cy="687321"/>
                <a:chOff x="10193839" y="5995391"/>
                <a:chExt cx="1253436" cy="687321"/>
              </a:xfrm>
            </p:grpSpPr>
            <p:pic>
              <p:nvPicPr>
                <p:cNvPr id="17" name="Imagem 16">
                  <a:extLst>
                    <a:ext uri="{FF2B5EF4-FFF2-40B4-BE49-F238E27FC236}">
                      <a16:creationId xmlns:a16="http://schemas.microsoft.com/office/drawing/2014/main" id="{8119198D-8EBA-6216-DCBE-EAF1FCD18DF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631146" y="6048755"/>
                  <a:ext cx="816129" cy="539964"/>
                </a:xfrm>
                <a:prstGeom prst="rect">
                  <a:avLst/>
                </a:prstGeom>
              </p:spPr>
            </p:pic>
            <p:pic>
              <p:nvPicPr>
                <p:cNvPr id="18" name="Imagem 17">
                  <a:extLst>
                    <a:ext uri="{FF2B5EF4-FFF2-40B4-BE49-F238E27FC236}">
                      <a16:creationId xmlns:a16="http://schemas.microsoft.com/office/drawing/2014/main" id="{1DA1CCF5-9DA2-E374-AE73-7D1FA7B409A8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0193839" y="5995391"/>
                  <a:ext cx="426712" cy="687321"/>
                </a:xfrm>
                <a:prstGeom prst="rect">
                  <a:avLst/>
                </a:prstGeom>
              </p:spPr>
            </p:pic>
          </p:grpSp>
        </p:grpSp>
        <p:pic>
          <p:nvPicPr>
            <p:cNvPr id="14" name="Imagem 13" descr="Logotipo&#10;&#10;Descrição gerada automaticamente com confiança média">
              <a:extLst>
                <a:ext uri="{FF2B5EF4-FFF2-40B4-BE49-F238E27FC236}">
                  <a16:creationId xmlns:a16="http://schemas.microsoft.com/office/drawing/2014/main" id="{8F00EABC-88B8-E1E7-EEC1-7C8565A2BF9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491911" y="6189651"/>
              <a:ext cx="447675" cy="3979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665147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>
            <a:extLst>
              <a:ext uri="{FF2B5EF4-FFF2-40B4-BE49-F238E27FC236}">
                <a16:creationId xmlns:a16="http://schemas.microsoft.com/office/drawing/2014/main" id="{8B632DC7-C09B-C4EC-B73A-4622FC94358E}"/>
              </a:ext>
            </a:extLst>
          </p:cNvPr>
          <p:cNvGrpSpPr/>
          <p:nvPr/>
        </p:nvGrpSpPr>
        <p:grpSpPr>
          <a:xfrm>
            <a:off x="-26751" y="-48481"/>
            <a:ext cx="12218751" cy="6954962"/>
            <a:chOff x="-26751" y="-48481"/>
            <a:chExt cx="12218751" cy="6954962"/>
          </a:xfrm>
        </p:grpSpPr>
        <p:sp>
          <p:nvSpPr>
            <p:cNvPr id="5" name="Retângulo 4">
              <a:extLst>
                <a:ext uri="{FF2B5EF4-FFF2-40B4-BE49-F238E27FC236}">
                  <a16:creationId xmlns:a16="http://schemas.microsoft.com/office/drawing/2014/main" id="{A8281CC2-CF2A-8DBB-C202-DA97C1B3CEE1}"/>
                </a:ext>
              </a:extLst>
            </p:cNvPr>
            <p:cNvSpPr/>
            <p:nvPr/>
          </p:nvSpPr>
          <p:spPr>
            <a:xfrm>
              <a:off x="0" y="-48481"/>
              <a:ext cx="12192000" cy="695496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" name="Retângulo 6">
              <a:extLst>
                <a:ext uri="{FF2B5EF4-FFF2-40B4-BE49-F238E27FC236}">
                  <a16:creationId xmlns:a16="http://schemas.microsoft.com/office/drawing/2014/main" id="{C73BF08B-53EF-78E3-4C43-91FEBAEC0965}"/>
                </a:ext>
              </a:extLst>
            </p:cNvPr>
            <p:cNvSpPr/>
            <p:nvPr/>
          </p:nvSpPr>
          <p:spPr>
            <a:xfrm>
              <a:off x="-26751" y="1076387"/>
              <a:ext cx="12218751" cy="1579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2EB0B84C-8C3C-9356-3008-55D5D8F8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8103"/>
            <a:ext cx="10515600" cy="933913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Revisão da literatura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917685-D89C-BF62-2645-F18DA647A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934"/>
            <a:ext cx="10515600" cy="4568250"/>
          </a:xfrm>
        </p:spPr>
        <p:txBody>
          <a:bodyPr>
            <a:normAutofit lnSpcReduction="10000"/>
          </a:bodyPr>
          <a:lstStyle/>
          <a:p>
            <a:pPr marL="457200" lvl="0" indent="-406400" algn="l" rtl="0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Destacar principais conceitos e definições;</a:t>
            </a: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dirty="0">
                <a:solidFill>
                  <a:schemeClr val="bg1"/>
                </a:solidFill>
              </a:rPr>
              <a:t>Citar autores utilizados;</a:t>
            </a:r>
            <a:endParaRPr lang="pt-BR" sz="2800" dirty="0">
              <a:solidFill>
                <a:schemeClr val="bg1"/>
              </a:solidFill>
            </a:endParaRP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dirty="0">
                <a:solidFill>
                  <a:schemeClr val="bg1"/>
                </a:solidFill>
              </a:rPr>
              <a:t>Quando necessário, inserir citações que norteie a revisão da literatura do seu trabalho;</a:t>
            </a:r>
          </a:p>
          <a:p>
            <a:pPr marL="457200" indent="-406400">
              <a:lnSpc>
                <a:spcPct val="150000"/>
              </a:lnSpc>
              <a:spcBef>
                <a:spcPts val="0"/>
              </a:spcBef>
              <a:buSzPts val="2800"/>
              <a:buFont typeface="Arial" panose="020B0604020202020204" pitchFamily="34" charset="0"/>
              <a:buChar char="●"/>
            </a:pPr>
            <a:r>
              <a:rPr lang="pt-BR" dirty="0">
                <a:solidFill>
                  <a:schemeClr val="bg1"/>
                </a:solidFill>
              </a:rPr>
              <a:t>Priorizar </a:t>
            </a:r>
            <a:r>
              <a:rPr lang="pt-BR" sz="2800" dirty="0">
                <a:solidFill>
                  <a:schemeClr val="bg1"/>
                </a:solidFill>
              </a:rPr>
              <a:t>uso de tópicos e frases curtas;</a:t>
            </a:r>
          </a:p>
          <a:p>
            <a:pPr marL="457200" indent="-406400">
              <a:lnSpc>
                <a:spcPct val="150000"/>
              </a:lnSpc>
              <a:spcBef>
                <a:spcPts val="0"/>
              </a:spcBef>
              <a:buSzPts val="2800"/>
              <a:buFont typeface="Arial" panose="020B0604020202020204" pitchFamily="34" charset="0"/>
              <a:buChar char="●"/>
            </a:pPr>
            <a:r>
              <a:rPr lang="pt-BR" dirty="0">
                <a:solidFill>
                  <a:schemeClr val="bg1"/>
                </a:solidFill>
              </a:rPr>
              <a:t>Cuidado para não se estender na escrita evitando inserir muito texto nos slides.</a:t>
            </a:r>
            <a:endParaRPr lang="pt-BR" sz="2800" dirty="0">
              <a:solidFill>
                <a:schemeClr val="bg1"/>
              </a:solidFill>
            </a:endParaRP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endParaRPr lang="pt-BR" sz="2800" dirty="0">
              <a:solidFill>
                <a:schemeClr val="bg1"/>
              </a:solidFill>
            </a:endParaRPr>
          </a:p>
        </p:txBody>
      </p:sp>
      <p:grpSp>
        <p:nvGrpSpPr>
          <p:cNvPr id="12" name="Agrupar 11">
            <a:extLst>
              <a:ext uri="{FF2B5EF4-FFF2-40B4-BE49-F238E27FC236}">
                <a16:creationId xmlns:a16="http://schemas.microsoft.com/office/drawing/2014/main" id="{2E4D74A2-9E8C-D9A1-D241-456A5DECB41C}"/>
              </a:ext>
            </a:extLst>
          </p:cNvPr>
          <p:cNvGrpSpPr/>
          <p:nvPr/>
        </p:nvGrpSpPr>
        <p:grpSpPr>
          <a:xfrm>
            <a:off x="-12464" y="5998697"/>
            <a:ext cx="12233039" cy="921874"/>
            <a:chOff x="-41040" y="5970121"/>
            <a:chExt cx="12233039" cy="921874"/>
          </a:xfrm>
        </p:grpSpPr>
        <p:grpSp>
          <p:nvGrpSpPr>
            <p:cNvPr id="13" name="Agrupar 12">
              <a:extLst>
                <a:ext uri="{FF2B5EF4-FFF2-40B4-BE49-F238E27FC236}">
                  <a16:creationId xmlns:a16="http://schemas.microsoft.com/office/drawing/2014/main" id="{C1D60FB5-7246-77E3-76B3-04CFF69B2550}"/>
                </a:ext>
              </a:extLst>
            </p:cNvPr>
            <p:cNvGrpSpPr/>
            <p:nvPr/>
          </p:nvGrpSpPr>
          <p:grpSpPr>
            <a:xfrm>
              <a:off x="-41040" y="5970121"/>
              <a:ext cx="12233039" cy="921874"/>
              <a:chOff x="-1" y="5956861"/>
              <a:chExt cx="12378094" cy="921874"/>
            </a:xfrm>
          </p:grpSpPr>
          <p:sp>
            <p:nvSpPr>
              <p:cNvPr id="15" name="Retângulo 14">
                <a:extLst>
                  <a:ext uri="{FF2B5EF4-FFF2-40B4-BE49-F238E27FC236}">
                    <a16:creationId xmlns:a16="http://schemas.microsoft.com/office/drawing/2014/main" id="{FDBE674C-211B-3925-50DA-4E3DAA4A3CAF}"/>
                  </a:ext>
                </a:extLst>
              </p:cNvPr>
              <p:cNvSpPr/>
              <p:nvPr/>
            </p:nvSpPr>
            <p:spPr>
              <a:xfrm>
                <a:off x="-1" y="5956861"/>
                <a:ext cx="12378094" cy="92187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dirty="0">
                    <a:ln w="0">
                      <a:noFill/>
                    </a:ln>
                    <a:solidFill>
                      <a:schemeClr val="accent1"/>
                    </a:solidFill>
                    <a:effectLst>
                      <a:outerShdw blurRad="38100" dist="25400" dir="5400000" algn="ctr" rotWithShape="0">
                        <a:srgbClr val="6E747A">
                          <a:alpha val="43000"/>
                        </a:srgbClr>
                      </a:outerShdw>
                    </a:effectLst>
                  </a:rPr>
                  <a:t>					João Pessoa, data da apresentação</a:t>
                </a:r>
              </a:p>
            </p:txBody>
          </p:sp>
          <p:grpSp>
            <p:nvGrpSpPr>
              <p:cNvPr id="16" name="Agrupar 15">
                <a:extLst>
                  <a:ext uri="{FF2B5EF4-FFF2-40B4-BE49-F238E27FC236}">
                    <a16:creationId xmlns:a16="http://schemas.microsoft.com/office/drawing/2014/main" id="{54056A39-8136-FC02-9569-30BE41CF1EF6}"/>
                  </a:ext>
                </a:extLst>
              </p:cNvPr>
              <p:cNvGrpSpPr/>
              <p:nvPr/>
            </p:nvGrpSpPr>
            <p:grpSpPr>
              <a:xfrm>
                <a:off x="10387012" y="6094451"/>
                <a:ext cx="1217425" cy="687321"/>
                <a:chOff x="10193839" y="5995391"/>
                <a:chExt cx="1253436" cy="687321"/>
              </a:xfrm>
            </p:grpSpPr>
            <p:pic>
              <p:nvPicPr>
                <p:cNvPr id="17" name="Imagem 16">
                  <a:extLst>
                    <a:ext uri="{FF2B5EF4-FFF2-40B4-BE49-F238E27FC236}">
                      <a16:creationId xmlns:a16="http://schemas.microsoft.com/office/drawing/2014/main" id="{ACC382CF-5898-98FF-3C1E-AA14749A3DB2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631146" y="6048755"/>
                  <a:ext cx="816129" cy="539964"/>
                </a:xfrm>
                <a:prstGeom prst="rect">
                  <a:avLst/>
                </a:prstGeom>
              </p:spPr>
            </p:pic>
            <p:pic>
              <p:nvPicPr>
                <p:cNvPr id="18" name="Imagem 17">
                  <a:extLst>
                    <a:ext uri="{FF2B5EF4-FFF2-40B4-BE49-F238E27FC236}">
                      <a16:creationId xmlns:a16="http://schemas.microsoft.com/office/drawing/2014/main" id="{DA723E4C-3BF0-1A1D-9DFB-BB4033259121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0193839" y="5995391"/>
                  <a:ext cx="426712" cy="687321"/>
                </a:xfrm>
                <a:prstGeom prst="rect">
                  <a:avLst/>
                </a:prstGeom>
              </p:spPr>
            </p:pic>
          </p:grpSp>
        </p:grpSp>
        <p:pic>
          <p:nvPicPr>
            <p:cNvPr id="14" name="Imagem 13" descr="Logotipo&#10;&#10;Descrição gerada automaticamente com confiança média">
              <a:extLst>
                <a:ext uri="{FF2B5EF4-FFF2-40B4-BE49-F238E27FC236}">
                  <a16:creationId xmlns:a16="http://schemas.microsoft.com/office/drawing/2014/main" id="{1943E3BA-89D7-7635-E310-20A2808BE23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491911" y="6189651"/>
              <a:ext cx="447675" cy="3979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50611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>
            <a:extLst>
              <a:ext uri="{FF2B5EF4-FFF2-40B4-BE49-F238E27FC236}">
                <a16:creationId xmlns:a16="http://schemas.microsoft.com/office/drawing/2014/main" id="{8B632DC7-C09B-C4EC-B73A-4622FC94358E}"/>
              </a:ext>
            </a:extLst>
          </p:cNvPr>
          <p:cNvGrpSpPr/>
          <p:nvPr/>
        </p:nvGrpSpPr>
        <p:grpSpPr>
          <a:xfrm>
            <a:off x="-20520" y="-60667"/>
            <a:ext cx="12218751" cy="6954962"/>
            <a:chOff x="-26751" y="-48481"/>
            <a:chExt cx="12218751" cy="6954962"/>
          </a:xfrm>
        </p:grpSpPr>
        <p:sp>
          <p:nvSpPr>
            <p:cNvPr id="5" name="Retângulo 4">
              <a:extLst>
                <a:ext uri="{FF2B5EF4-FFF2-40B4-BE49-F238E27FC236}">
                  <a16:creationId xmlns:a16="http://schemas.microsoft.com/office/drawing/2014/main" id="{A8281CC2-CF2A-8DBB-C202-DA97C1B3CEE1}"/>
                </a:ext>
              </a:extLst>
            </p:cNvPr>
            <p:cNvSpPr/>
            <p:nvPr/>
          </p:nvSpPr>
          <p:spPr>
            <a:xfrm>
              <a:off x="0" y="-48481"/>
              <a:ext cx="12192000" cy="695496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" name="Retângulo 6">
              <a:extLst>
                <a:ext uri="{FF2B5EF4-FFF2-40B4-BE49-F238E27FC236}">
                  <a16:creationId xmlns:a16="http://schemas.microsoft.com/office/drawing/2014/main" id="{C73BF08B-53EF-78E3-4C43-91FEBAEC0965}"/>
                </a:ext>
              </a:extLst>
            </p:cNvPr>
            <p:cNvSpPr/>
            <p:nvPr/>
          </p:nvSpPr>
          <p:spPr>
            <a:xfrm>
              <a:off x="-26751" y="1076387"/>
              <a:ext cx="12218751" cy="1579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2EB0B84C-8C3C-9356-3008-55D5D8F8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8103"/>
            <a:ext cx="10515600" cy="933913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Metodologia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917685-D89C-BF62-2645-F18DA647A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934"/>
            <a:ext cx="10515600" cy="4568250"/>
          </a:xfrm>
        </p:spPr>
        <p:txBody>
          <a:bodyPr/>
          <a:lstStyle/>
          <a:p>
            <a:pPr marL="457200" lvl="0" indent="-406400" algn="l" rtl="0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Descrever o objeto de estudo;</a:t>
            </a: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Caracterizar o universo e a amostra;</a:t>
            </a: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Apresentar os tipos de dados buscados;</a:t>
            </a: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Apresentar o instrumentos de coleta de dados;</a:t>
            </a: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Descrever </a:t>
            </a:r>
            <a:r>
              <a:rPr lang="pt-BR" dirty="0">
                <a:solidFill>
                  <a:schemeClr val="bg1"/>
                </a:solidFill>
              </a:rPr>
              <a:t>os</a:t>
            </a:r>
            <a:r>
              <a:rPr lang="pt-BR" sz="2800" dirty="0">
                <a:solidFill>
                  <a:schemeClr val="bg1"/>
                </a:solidFill>
              </a:rPr>
              <a:t> procedimentos e etapas da pesquisa.</a:t>
            </a:r>
          </a:p>
        </p:txBody>
      </p:sp>
      <p:grpSp>
        <p:nvGrpSpPr>
          <p:cNvPr id="12" name="Agrupar 11">
            <a:extLst>
              <a:ext uri="{FF2B5EF4-FFF2-40B4-BE49-F238E27FC236}">
                <a16:creationId xmlns:a16="http://schemas.microsoft.com/office/drawing/2014/main" id="{4737E6F7-0F41-9A4C-1461-1AAC53C91879}"/>
              </a:ext>
            </a:extLst>
          </p:cNvPr>
          <p:cNvGrpSpPr/>
          <p:nvPr/>
        </p:nvGrpSpPr>
        <p:grpSpPr>
          <a:xfrm>
            <a:off x="-12464" y="5998697"/>
            <a:ext cx="12233039" cy="921874"/>
            <a:chOff x="-41040" y="5970121"/>
            <a:chExt cx="12233039" cy="921874"/>
          </a:xfrm>
        </p:grpSpPr>
        <p:grpSp>
          <p:nvGrpSpPr>
            <p:cNvPr id="13" name="Agrupar 12">
              <a:extLst>
                <a:ext uri="{FF2B5EF4-FFF2-40B4-BE49-F238E27FC236}">
                  <a16:creationId xmlns:a16="http://schemas.microsoft.com/office/drawing/2014/main" id="{C42943DD-D59C-480C-47CC-0F689D7ABE51}"/>
                </a:ext>
              </a:extLst>
            </p:cNvPr>
            <p:cNvGrpSpPr/>
            <p:nvPr/>
          </p:nvGrpSpPr>
          <p:grpSpPr>
            <a:xfrm>
              <a:off x="-41040" y="5970121"/>
              <a:ext cx="12233039" cy="921874"/>
              <a:chOff x="-1" y="5956861"/>
              <a:chExt cx="12378094" cy="921874"/>
            </a:xfrm>
          </p:grpSpPr>
          <p:sp>
            <p:nvSpPr>
              <p:cNvPr id="15" name="Retângulo 14">
                <a:extLst>
                  <a:ext uri="{FF2B5EF4-FFF2-40B4-BE49-F238E27FC236}">
                    <a16:creationId xmlns:a16="http://schemas.microsoft.com/office/drawing/2014/main" id="{8EA19E0C-C195-A8E4-BA8A-9D6BCD853341}"/>
                  </a:ext>
                </a:extLst>
              </p:cNvPr>
              <p:cNvSpPr/>
              <p:nvPr/>
            </p:nvSpPr>
            <p:spPr>
              <a:xfrm>
                <a:off x="-1" y="5956861"/>
                <a:ext cx="12378094" cy="92187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dirty="0">
                    <a:ln w="0">
                      <a:noFill/>
                    </a:ln>
                    <a:solidFill>
                      <a:schemeClr val="accent1"/>
                    </a:solidFill>
                    <a:effectLst>
                      <a:outerShdw blurRad="38100" dist="25400" dir="5400000" algn="ctr" rotWithShape="0">
                        <a:srgbClr val="6E747A">
                          <a:alpha val="43000"/>
                        </a:srgbClr>
                      </a:outerShdw>
                    </a:effectLst>
                  </a:rPr>
                  <a:t>					João Pessoa, data da apresentação</a:t>
                </a:r>
              </a:p>
            </p:txBody>
          </p:sp>
          <p:grpSp>
            <p:nvGrpSpPr>
              <p:cNvPr id="16" name="Agrupar 15">
                <a:extLst>
                  <a:ext uri="{FF2B5EF4-FFF2-40B4-BE49-F238E27FC236}">
                    <a16:creationId xmlns:a16="http://schemas.microsoft.com/office/drawing/2014/main" id="{C5D6858E-D5DC-5488-4D60-87582AF9F183}"/>
                  </a:ext>
                </a:extLst>
              </p:cNvPr>
              <p:cNvGrpSpPr/>
              <p:nvPr/>
            </p:nvGrpSpPr>
            <p:grpSpPr>
              <a:xfrm>
                <a:off x="10387012" y="6094451"/>
                <a:ext cx="1217425" cy="687321"/>
                <a:chOff x="10193839" y="5995391"/>
                <a:chExt cx="1253436" cy="687321"/>
              </a:xfrm>
            </p:grpSpPr>
            <p:pic>
              <p:nvPicPr>
                <p:cNvPr id="17" name="Imagem 16">
                  <a:extLst>
                    <a:ext uri="{FF2B5EF4-FFF2-40B4-BE49-F238E27FC236}">
                      <a16:creationId xmlns:a16="http://schemas.microsoft.com/office/drawing/2014/main" id="{95B05F4E-41C2-4949-693F-FE2C05BAD86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631146" y="6048755"/>
                  <a:ext cx="816129" cy="539964"/>
                </a:xfrm>
                <a:prstGeom prst="rect">
                  <a:avLst/>
                </a:prstGeom>
              </p:spPr>
            </p:pic>
            <p:pic>
              <p:nvPicPr>
                <p:cNvPr id="18" name="Imagem 17">
                  <a:extLst>
                    <a:ext uri="{FF2B5EF4-FFF2-40B4-BE49-F238E27FC236}">
                      <a16:creationId xmlns:a16="http://schemas.microsoft.com/office/drawing/2014/main" id="{BD1C1F16-F3FA-B6FB-EA35-34BD2C2248F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0193839" y="5995391"/>
                  <a:ext cx="426712" cy="687321"/>
                </a:xfrm>
                <a:prstGeom prst="rect">
                  <a:avLst/>
                </a:prstGeom>
              </p:spPr>
            </p:pic>
          </p:grpSp>
        </p:grpSp>
        <p:pic>
          <p:nvPicPr>
            <p:cNvPr id="14" name="Imagem 13" descr="Logotipo&#10;&#10;Descrição gerada automaticamente com confiança média">
              <a:extLst>
                <a:ext uri="{FF2B5EF4-FFF2-40B4-BE49-F238E27FC236}">
                  <a16:creationId xmlns:a16="http://schemas.microsoft.com/office/drawing/2014/main" id="{B68E2C08-DCFB-5743-717B-FF195ED6FF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491911" y="6189651"/>
              <a:ext cx="447675" cy="3979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00158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>
            <a:extLst>
              <a:ext uri="{FF2B5EF4-FFF2-40B4-BE49-F238E27FC236}">
                <a16:creationId xmlns:a16="http://schemas.microsoft.com/office/drawing/2014/main" id="{8B632DC7-C09B-C4EC-B73A-4622FC94358E}"/>
              </a:ext>
            </a:extLst>
          </p:cNvPr>
          <p:cNvGrpSpPr/>
          <p:nvPr/>
        </p:nvGrpSpPr>
        <p:grpSpPr>
          <a:xfrm>
            <a:off x="-20520" y="-60667"/>
            <a:ext cx="12218751" cy="6954962"/>
            <a:chOff x="-26751" y="-48481"/>
            <a:chExt cx="12218751" cy="6954962"/>
          </a:xfrm>
        </p:grpSpPr>
        <p:sp>
          <p:nvSpPr>
            <p:cNvPr id="5" name="Retângulo 4">
              <a:extLst>
                <a:ext uri="{FF2B5EF4-FFF2-40B4-BE49-F238E27FC236}">
                  <a16:creationId xmlns:a16="http://schemas.microsoft.com/office/drawing/2014/main" id="{A8281CC2-CF2A-8DBB-C202-DA97C1B3CEE1}"/>
                </a:ext>
              </a:extLst>
            </p:cNvPr>
            <p:cNvSpPr/>
            <p:nvPr/>
          </p:nvSpPr>
          <p:spPr>
            <a:xfrm>
              <a:off x="0" y="-48481"/>
              <a:ext cx="12192000" cy="695496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" name="Retângulo 6">
              <a:extLst>
                <a:ext uri="{FF2B5EF4-FFF2-40B4-BE49-F238E27FC236}">
                  <a16:creationId xmlns:a16="http://schemas.microsoft.com/office/drawing/2014/main" id="{C73BF08B-53EF-78E3-4C43-91FEBAEC0965}"/>
                </a:ext>
              </a:extLst>
            </p:cNvPr>
            <p:cNvSpPr/>
            <p:nvPr/>
          </p:nvSpPr>
          <p:spPr>
            <a:xfrm>
              <a:off x="-26751" y="1076387"/>
              <a:ext cx="12218751" cy="1579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2EB0B84C-8C3C-9356-3008-55D5D8F8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8103"/>
            <a:ext cx="10515600" cy="933913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Apresentação e discussão dos resultados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917685-D89C-BF62-2645-F18DA647A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934"/>
            <a:ext cx="10515600" cy="4568250"/>
          </a:xfrm>
        </p:spPr>
        <p:txBody>
          <a:bodyPr/>
          <a:lstStyle/>
          <a:p>
            <a:pPr marL="457200" lvl="0" indent="-406400" algn="l" rtl="0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Os resultados devem ser apresentados e discutidos sob luz de teorias citadas na revisão da literatura;</a:t>
            </a: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Opte por demonstrá-los em quadros, gráficos e tabelas;</a:t>
            </a: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Articule as discussões evocando os autores utilizados na revisão da literatura em em pesquisas similares sem </a:t>
            </a:r>
            <a:r>
              <a:rPr lang="pt-BR" dirty="0">
                <a:solidFill>
                  <a:schemeClr val="bg1"/>
                </a:solidFill>
              </a:rPr>
              <a:t>esquecer dos seus objetivos geral e específicos.</a:t>
            </a:r>
            <a:endParaRPr lang="pt-BR" sz="2800" dirty="0">
              <a:solidFill>
                <a:schemeClr val="bg1"/>
              </a:solidFill>
            </a:endParaRPr>
          </a:p>
        </p:txBody>
      </p:sp>
      <p:grpSp>
        <p:nvGrpSpPr>
          <p:cNvPr id="12" name="Agrupar 11">
            <a:extLst>
              <a:ext uri="{FF2B5EF4-FFF2-40B4-BE49-F238E27FC236}">
                <a16:creationId xmlns:a16="http://schemas.microsoft.com/office/drawing/2014/main" id="{4737E6F7-0F41-9A4C-1461-1AAC53C91879}"/>
              </a:ext>
            </a:extLst>
          </p:cNvPr>
          <p:cNvGrpSpPr/>
          <p:nvPr/>
        </p:nvGrpSpPr>
        <p:grpSpPr>
          <a:xfrm>
            <a:off x="-12464" y="5998697"/>
            <a:ext cx="12233039" cy="921874"/>
            <a:chOff x="-41040" y="5970121"/>
            <a:chExt cx="12233039" cy="921874"/>
          </a:xfrm>
        </p:grpSpPr>
        <p:grpSp>
          <p:nvGrpSpPr>
            <p:cNvPr id="13" name="Agrupar 12">
              <a:extLst>
                <a:ext uri="{FF2B5EF4-FFF2-40B4-BE49-F238E27FC236}">
                  <a16:creationId xmlns:a16="http://schemas.microsoft.com/office/drawing/2014/main" id="{C42943DD-D59C-480C-47CC-0F689D7ABE51}"/>
                </a:ext>
              </a:extLst>
            </p:cNvPr>
            <p:cNvGrpSpPr/>
            <p:nvPr/>
          </p:nvGrpSpPr>
          <p:grpSpPr>
            <a:xfrm>
              <a:off x="-41040" y="5970121"/>
              <a:ext cx="12233039" cy="921874"/>
              <a:chOff x="-1" y="5956861"/>
              <a:chExt cx="12378094" cy="921874"/>
            </a:xfrm>
          </p:grpSpPr>
          <p:sp>
            <p:nvSpPr>
              <p:cNvPr id="15" name="Retângulo 14">
                <a:extLst>
                  <a:ext uri="{FF2B5EF4-FFF2-40B4-BE49-F238E27FC236}">
                    <a16:creationId xmlns:a16="http://schemas.microsoft.com/office/drawing/2014/main" id="{8EA19E0C-C195-A8E4-BA8A-9D6BCD853341}"/>
                  </a:ext>
                </a:extLst>
              </p:cNvPr>
              <p:cNvSpPr/>
              <p:nvPr/>
            </p:nvSpPr>
            <p:spPr>
              <a:xfrm>
                <a:off x="-1" y="5956861"/>
                <a:ext cx="12378094" cy="92187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dirty="0">
                    <a:ln w="0">
                      <a:noFill/>
                    </a:ln>
                    <a:solidFill>
                      <a:schemeClr val="accent1"/>
                    </a:solidFill>
                    <a:effectLst>
                      <a:outerShdw blurRad="38100" dist="25400" dir="5400000" algn="ctr" rotWithShape="0">
                        <a:srgbClr val="6E747A">
                          <a:alpha val="43000"/>
                        </a:srgbClr>
                      </a:outerShdw>
                    </a:effectLst>
                  </a:rPr>
                  <a:t>					João Pessoa, data da apresentação</a:t>
                </a:r>
              </a:p>
            </p:txBody>
          </p:sp>
          <p:grpSp>
            <p:nvGrpSpPr>
              <p:cNvPr id="16" name="Agrupar 15">
                <a:extLst>
                  <a:ext uri="{FF2B5EF4-FFF2-40B4-BE49-F238E27FC236}">
                    <a16:creationId xmlns:a16="http://schemas.microsoft.com/office/drawing/2014/main" id="{C5D6858E-D5DC-5488-4D60-87582AF9F183}"/>
                  </a:ext>
                </a:extLst>
              </p:cNvPr>
              <p:cNvGrpSpPr/>
              <p:nvPr/>
            </p:nvGrpSpPr>
            <p:grpSpPr>
              <a:xfrm>
                <a:off x="10387012" y="6094451"/>
                <a:ext cx="1217425" cy="687321"/>
                <a:chOff x="10193839" y="5995391"/>
                <a:chExt cx="1253436" cy="687321"/>
              </a:xfrm>
            </p:grpSpPr>
            <p:pic>
              <p:nvPicPr>
                <p:cNvPr id="17" name="Imagem 16">
                  <a:extLst>
                    <a:ext uri="{FF2B5EF4-FFF2-40B4-BE49-F238E27FC236}">
                      <a16:creationId xmlns:a16="http://schemas.microsoft.com/office/drawing/2014/main" id="{95B05F4E-41C2-4949-693F-FE2C05BAD86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631146" y="6048755"/>
                  <a:ext cx="816129" cy="539964"/>
                </a:xfrm>
                <a:prstGeom prst="rect">
                  <a:avLst/>
                </a:prstGeom>
              </p:spPr>
            </p:pic>
            <p:pic>
              <p:nvPicPr>
                <p:cNvPr id="18" name="Imagem 17">
                  <a:extLst>
                    <a:ext uri="{FF2B5EF4-FFF2-40B4-BE49-F238E27FC236}">
                      <a16:creationId xmlns:a16="http://schemas.microsoft.com/office/drawing/2014/main" id="{BD1C1F16-F3FA-B6FB-EA35-34BD2C2248F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0193839" y="5995391"/>
                  <a:ext cx="426712" cy="687321"/>
                </a:xfrm>
                <a:prstGeom prst="rect">
                  <a:avLst/>
                </a:prstGeom>
              </p:spPr>
            </p:pic>
          </p:grpSp>
        </p:grpSp>
        <p:pic>
          <p:nvPicPr>
            <p:cNvPr id="14" name="Imagem 13" descr="Logotipo&#10;&#10;Descrição gerada automaticamente com confiança média">
              <a:extLst>
                <a:ext uri="{FF2B5EF4-FFF2-40B4-BE49-F238E27FC236}">
                  <a16:creationId xmlns:a16="http://schemas.microsoft.com/office/drawing/2014/main" id="{B68E2C08-DCFB-5743-717B-FF195ED6FF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491911" y="6189651"/>
              <a:ext cx="447675" cy="3979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438035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>
            <a:extLst>
              <a:ext uri="{FF2B5EF4-FFF2-40B4-BE49-F238E27FC236}">
                <a16:creationId xmlns:a16="http://schemas.microsoft.com/office/drawing/2014/main" id="{8B632DC7-C09B-C4EC-B73A-4622FC94358E}"/>
              </a:ext>
            </a:extLst>
          </p:cNvPr>
          <p:cNvGrpSpPr/>
          <p:nvPr/>
        </p:nvGrpSpPr>
        <p:grpSpPr>
          <a:xfrm>
            <a:off x="-20520" y="-60667"/>
            <a:ext cx="12218751" cy="6954962"/>
            <a:chOff x="-26751" y="-48481"/>
            <a:chExt cx="12218751" cy="6954962"/>
          </a:xfrm>
        </p:grpSpPr>
        <p:sp>
          <p:nvSpPr>
            <p:cNvPr id="5" name="Retângulo 4">
              <a:extLst>
                <a:ext uri="{FF2B5EF4-FFF2-40B4-BE49-F238E27FC236}">
                  <a16:creationId xmlns:a16="http://schemas.microsoft.com/office/drawing/2014/main" id="{A8281CC2-CF2A-8DBB-C202-DA97C1B3CEE1}"/>
                </a:ext>
              </a:extLst>
            </p:cNvPr>
            <p:cNvSpPr/>
            <p:nvPr/>
          </p:nvSpPr>
          <p:spPr>
            <a:xfrm>
              <a:off x="0" y="-48481"/>
              <a:ext cx="12192000" cy="695496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  <p:sp>
          <p:nvSpPr>
            <p:cNvPr id="7" name="Retângulo 6">
              <a:extLst>
                <a:ext uri="{FF2B5EF4-FFF2-40B4-BE49-F238E27FC236}">
                  <a16:creationId xmlns:a16="http://schemas.microsoft.com/office/drawing/2014/main" id="{C73BF08B-53EF-78E3-4C43-91FEBAEC0965}"/>
                </a:ext>
              </a:extLst>
            </p:cNvPr>
            <p:cNvSpPr/>
            <p:nvPr/>
          </p:nvSpPr>
          <p:spPr>
            <a:xfrm>
              <a:off x="-26751" y="1076387"/>
              <a:ext cx="12218751" cy="1579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2EB0B84C-8C3C-9356-3008-55D5D8F8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8103"/>
            <a:ext cx="10515600" cy="933913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Considerações finais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917685-D89C-BF62-2645-F18DA647A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934"/>
            <a:ext cx="10515600" cy="4568250"/>
          </a:xfrm>
        </p:spPr>
        <p:txBody>
          <a:bodyPr/>
          <a:lstStyle/>
          <a:p>
            <a:pPr marL="457200" lvl="0" indent="-406400" algn="l" rtl="0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Responda a questão de pesquisa;</a:t>
            </a: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Valide ou descarte as hipóteses levantadas no início do trabalho;</a:t>
            </a: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Responda cada um dos objetivos específicos e o objetivo geral;</a:t>
            </a: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Não utilize citação ou referência nesta parte;</a:t>
            </a: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dirty="0">
                <a:solidFill>
                  <a:schemeClr val="bg1"/>
                </a:solidFill>
              </a:rPr>
              <a:t>Avalie os instrumentos de coleta de dados;</a:t>
            </a:r>
            <a:endParaRPr lang="pt-BR" sz="2800" dirty="0">
              <a:solidFill>
                <a:schemeClr val="bg1"/>
              </a:solidFill>
            </a:endParaRPr>
          </a:p>
          <a:p>
            <a:pPr marL="457200" lvl="0" indent="-4064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Exponha sua visão sobre o trabalho, destaque melhorias e direcionamentos futuros.</a:t>
            </a:r>
          </a:p>
        </p:txBody>
      </p:sp>
      <p:grpSp>
        <p:nvGrpSpPr>
          <p:cNvPr id="12" name="Agrupar 11">
            <a:extLst>
              <a:ext uri="{FF2B5EF4-FFF2-40B4-BE49-F238E27FC236}">
                <a16:creationId xmlns:a16="http://schemas.microsoft.com/office/drawing/2014/main" id="{4737E6F7-0F41-9A4C-1461-1AAC53C91879}"/>
              </a:ext>
            </a:extLst>
          </p:cNvPr>
          <p:cNvGrpSpPr/>
          <p:nvPr/>
        </p:nvGrpSpPr>
        <p:grpSpPr>
          <a:xfrm>
            <a:off x="-12464" y="5998697"/>
            <a:ext cx="12233039" cy="921874"/>
            <a:chOff x="-41040" y="5970121"/>
            <a:chExt cx="12233039" cy="921874"/>
          </a:xfrm>
        </p:grpSpPr>
        <p:grpSp>
          <p:nvGrpSpPr>
            <p:cNvPr id="13" name="Agrupar 12">
              <a:extLst>
                <a:ext uri="{FF2B5EF4-FFF2-40B4-BE49-F238E27FC236}">
                  <a16:creationId xmlns:a16="http://schemas.microsoft.com/office/drawing/2014/main" id="{C42943DD-D59C-480C-47CC-0F689D7ABE51}"/>
                </a:ext>
              </a:extLst>
            </p:cNvPr>
            <p:cNvGrpSpPr/>
            <p:nvPr/>
          </p:nvGrpSpPr>
          <p:grpSpPr>
            <a:xfrm>
              <a:off x="-41040" y="5970121"/>
              <a:ext cx="12233039" cy="921874"/>
              <a:chOff x="-1" y="5956861"/>
              <a:chExt cx="12378094" cy="921874"/>
            </a:xfrm>
          </p:grpSpPr>
          <p:sp>
            <p:nvSpPr>
              <p:cNvPr id="15" name="Retângulo 14">
                <a:extLst>
                  <a:ext uri="{FF2B5EF4-FFF2-40B4-BE49-F238E27FC236}">
                    <a16:creationId xmlns:a16="http://schemas.microsoft.com/office/drawing/2014/main" id="{8EA19E0C-C195-A8E4-BA8A-9D6BCD853341}"/>
                  </a:ext>
                </a:extLst>
              </p:cNvPr>
              <p:cNvSpPr/>
              <p:nvPr/>
            </p:nvSpPr>
            <p:spPr>
              <a:xfrm>
                <a:off x="-1" y="5956861"/>
                <a:ext cx="12378094" cy="92187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dirty="0">
                    <a:ln w="0">
                      <a:noFill/>
                    </a:ln>
                    <a:solidFill>
                      <a:schemeClr val="accent1"/>
                    </a:solidFill>
                    <a:effectLst>
                      <a:outerShdw blurRad="38100" dist="25400" dir="5400000" algn="ctr" rotWithShape="0">
                        <a:srgbClr val="6E747A">
                          <a:alpha val="43000"/>
                        </a:srgbClr>
                      </a:outerShdw>
                    </a:effectLst>
                  </a:rPr>
                  <a:t>					João Pessoa, data da apresentação</a:t>
                </a:r>
              </a:p>
            </p:txBody>
          </p:sp>
          <p:grpSp>
            <p:nvGrpSpPr>
              <p:cNvPr id="16" name="Agrupar 15">
                <a:extLst>
                  <a:ext uri="{FF2B5EF4-FFF2-40B4-BE49-F238E27FC236}">
                    <a16:creationId xmlns:a16="http://schemas.microsoft.com/office/drawing/2014/main" id="{C5D6858E-D5DC-5488-4D60-87582AF9F183}"/>
                  </a:ext>
                </a:extLst>
              </p:cNvPr>
              <p:cNvGrpSpPr/>
              <p:nvPr/>
            </p:nvGrpSpPr>
            <p:grpSpPr>
              <a:xfrm>
                <a:off x="10387012" y="6094451"/>
                <a:ext cx="1217425" cy="687321"/>
                <a:chOff x="10193839" y="5995391"/>
                <a:chExt cx="1253436" cy="687321"/>
              </a:xfrm>
            </p:grpSpPr>
            <p:pic>
              <p:nvPicPr>
                <p:cNvPr id="17" name="Imagem 16">
                  <a:extLst>
                    <a:ext uri="{FF2B5EF4-FFF2-40B4-BE49-F238E27FC236}">
                      <a16:creationId xmlns:a16="http://schemas.microsoft.com/office/drawing/2014/main" id="{95B05F4E-41C2-4949-693F-FE2C05BAD86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631146" y="6048755"/>
                  <a:ext cx="816129" cy="539964"/>
                </a:xfrm>
                <a:prstGeom prst="rect">
                  <a:avLst/>
                </a:prstGeom>
              </p:spPr>
            </p:pic>
            <p:pic>
              <p:nvPicPr>
                <p:cNvPr id="18" name="Imagem 17">
                  <a:extLst>
                    <a:ext uri="{FF2B5EF4-FFF2-40B4-BE49-F238E27FC236}">
                      <a16:creationId xmlns:a16="http://schemas.microsoft.com/office/drawing/2014/main" id="{BD1C1F16-F3FA-B6FB-EA35-34BD2C2248F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0193839" y="5995391"/>
                  <a:ext cx="426712" cy="687321"/>
                </a:xfrm>
                <a:prstGeom prst="rect">
                  <a:avLst/>
                </a:prstGeom>
              </p:spPr>
            </p:pic>
          </p:grpSp>
        </p:grpSp>
        <p:pic>
          <p:nvPicPr>
            <p:cNvPr id="14" name="Imagem 13" descr="Logotipo&#10;&#10;Descrição gerada automaticamente com confiança média">
              <a:extLst>
                <a:ext uri="{FF2B5EF4-FFF2-40B4-BE49-F238E27FC236}">
                  <a16:creationId xmlns:a16="http://schemas.microsoft.com/office/drawing/2014/main" id="{B68E2C08-DCFB-5743-717B-FF195ED6FF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491911" y="6189651"/>
              <a:ext cx="447675" cy="3979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8794679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Agrupar 3">
            <a:extLst>
              <a:ext uri="{FF2B5EF4-FFF2-40B4-BE49-F238E27FC236}">
                <a16:creationId xmlns:a16="http://schemas.microsoft.com/office/drawing/2014/main" id="{8B632DC7-C09B-C4EC-B73A-4622FC94358E}"/>
              </a:ext>
            </a:extLst>
          </p:cNvPr>
          <p:cNvGrpSpPr/>
          <p:nvPr/>
        </p:nvGrpSpPr>
        <p:grpSpPr>
          <a:xfrm>
            <a:off x="-20520" y="-60667"/>
            <a:ext cx="12218751" cy="6954962"/>
            <a:chOff x="-26751" y="-48481"/>
            <a:chExt cx="12218751" cy="6954962"/>
          </a:xfrm>
        </p:grpSpPr>
        <p:sp>
          <p:nvSpPr>
            <p:cNvPr id="5" name="Retângulo 4">
              <a:extLst>
                <a:ext uri="{FF2B5EF4-FFF2-40B4-BE49-F238E27FC236}">
                  <a16:creationId xmlns:a16="http://schemas.microsoft.com/office/drawing/2014/main" id="{A8281CC2-CF2A-8DBB-C202-DA97C1B3CEE1}"/>
                </a:ext>
              </a:extLst>
            </p:cNvPr>
            <p:cNvSpPr/>
            <p:nvPr/>
          </p:nvSpPr>
          <p:spPr>
            <a:xfrm>
              <a:off x="0" y="-48481"/>
              <a:ext cx="12192000" cy="6954962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 dirty="0"/>
            </a:p>
          </p:txBody>
        </p:sp>
        <p:sp>
          <p:nvSpPr>
            <p:cNvPr id="7" name="Retângulo 6">
              <a:extLst>
                <a:ext uri="{FF2B5EF4-FFF2-40B4-BE49-F238E27FC236}">
                  <a16:creationId xmlns:a16="http://schemas.microsoft.com/office/drawing/2014/main" id="{C73BF08B-53EF-78E3-4C43-91FEBAEC0965}"/>
                </a:ext>
              </a:extLst>
            </p:cNvPr>
            <p:cNvSpPr/>
            <p:nvPr/>
          </p:nvSpPr>
          <p:spPr>
            <a:xfrm>
              <a:off x="-26751" y="1076387"/>
              <a:ext cx="12218751" cy="15795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/>
            </a:p>
          </p:txBody>
        </p:sp>
      </p:grpSp>
      <p:sp>
        <p:nvSpPr>
          <p:cNvPr id="2" name="Título 1">
            <a:extLst>
              <a:ext uri="{FF2B5EF4-FFF2-40B4-BE49-F238E27FC236}">
                <a16:creationId xmlns:a16="http://schemas.microsoft.com/office/drawing/2014/main" id="{2EB0B84C-8C3C-9356-3008-55D5D8F8D3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18103"/>
            <a:ext cx="10515600" cy="933913"/>
          </a:xfrm>
        </p:spPr>
        <p:txBody>
          <a:bodyPr>
            <a:normAutofit/>
          </a:bodyPr>
          <a:lstStyle/>
          <a:p>
            <a:r>
              <a:rPr lang="pt-BR" b="1" dirty="0">
                <a:solidFill>
                  <a:schemeClr val="bg1"/>
                </a:solidFill>
              </a:rPr>
              <a:t>Referências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2F917685-D89C-BF62-2645-F18DA647A3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71934"/>
            <a:ext cx="10515600" cy="4568250"/>
          </a:xfrm>
        </p:spPr>
        <p:txBody>
          <a:bodyPr/>
          <a:lstStyle/>
          <a:p>
            <a:pPr marL="457200" lvl="0" indent="-406400" algn="l" rtl="0">
              <a:lnSpc>
                <a:spcPct val="150000"/>
              </a:lnSpc>
              <a:spcBef>
                <a:spcPts val="700"/>
              </a:spcBef>
              <a:spcAft>
                <a:spcPts val="0"/>
              </a:spcAft>
              <a:buSzPts val="2800"/>
              <a:buChar char="●"/>
            </a:pPr>
            <a:r>
              <a:rPr lang="pt-BR" sz="2800" dirty="0">
                <a:solidFill>
                  <a:schemeClr val="bg1"/>
                </a:solidFill>
              </a:rPr>
              <a:t>Liste as referências utilizadas no trabalho, respeitando a NBR 6023 da ABNT.</a:t>
            </a:r>
          </a:p>
        </p:txBody>
      </p:sp>
      <p:grpSp>
        <p:nvGrpSpPr>
          <p:cNvPr id="12" name="Agrupar 11">
            <a:extLst>
              <a:ext uri="{FF2B5EF4-FFF2-40B4-BE49-F238E27FC236}">
                <a16:creationId xmlns:a16="http://schemas.microsoft.com/office/drawing/2014/main" id="{4737E6F7-0F41-9A4C-1461-1AAC53C91879}"/>
              </a:ext>
            </a:extLst>
          </p:cNvPr>
          <p:cNvGrpSpPr/>
          <p:nvPr/>
        </p:nvGrpSpPr>
        <p:grpSpPr>
          <a:xfrm>
            <a:off x="-12464" y="5998697"/>
            <a:ext cx="12233039" cy="921874"/>
            <a:chOff x="-41040" y="5970121"/>
            <a:chExt cx="12233039" cy="921874"/>
          </a:xfrm>
        </p:grpSpPr>
        <p:grpSp>
          <p:nvGrpSpPr>
            <p:cNvPr id="13" name="Agrupar 12">
              <a:extLst>
                <a:ext uri="{FF2B5EF4-FFF2-40B4-BE49-F238E27FC236}">
                  <a16:creationId xmlns:a16="http://schemas.microsoft.com/office/drawing/2014/main" id="{C42943DD-D59C-480C-47CC-0F689D7ABE51}"/>
                </a:ext>
              </a:extLst>
            </p:cNvPr>
            <p:cNvGrpSpPr/>
            <p:nvPr/>
          </p:nvGrpSpPr>
          <p:grpSpPr>
            <a:xfrm>
              <a:off x="-41040" y="5970121"/>
              <a:ext cx="12233039" cy="921874"/>
              <a:chOff x="-1" y="5956861"/>
              <a:chExt cx="12378094" cy="921874"/>
            </a:xfrm>
          </p:grpSpPr>
          <p:sp>
            <p:nvSpPr>
              <p:cNvPr id="15" name="Retângulo 14">
                <a:extLst>
                  <a:ext uri="{FF2B5EF4-FFF2-40B4-BE49-F238E27FC236}">
                    <a16:creationId xmlns:a16="http://schemas.microsoft.com/office/drawing/2014/main" id="{8EA19E0C-C195-A8E4-BA8A-9D6BCD853341}"/>
                  </a:ext>
                </a:extLst>
              </p:cNvPr>
              <p:cNvSpPr/>
              <p:nvPr/>
            </p:nvSpPr>
            <p:spPr>
              <a:xfrm>
                <a:off x="-1" y="5956861"/>
                <a:ext cx="12378094" cy="92187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dirty="0">
                    <a:ln w="0">
                      <a:noFill/>
                    </a:ln>
                    <a:solidFill>
                      <a:schemeClr val="accent1"/>
                    </a:solidFill>
                    <a:effectLst>
                      <a:outerShdw blurRad="38100" dist="25400" dir="5400000" algn="ctr" rotWithShape="0">
                        <a:srgbClr val="6E747A">
                          <a:alpha val="43000"/>
                        </a:srgbClr>
                      </a:outerShdw>
                    </a:effectLst>
                  </a:rPr>
                  <a:t>					João Pessoa, data da apresentação</a:t>
                </a:r>
              </a:p>
            </p:txBody>
          </p:sp>
          <p:grpSp>
            <p:nvGrpSpPr>
              <p:cNvPr id="16" name="Agrupar 15">
                <a:extLst>
                  <a:ext uri="{FF2B5EF4-FFF2-40B4-BE49-F238E27FC236}">
                    <a16:creationId xmlns:a16="http://schemas.microsoft.com/office/drawing/2014/main" id="{C5D6858E-D5DC-5488-4D60-87582AF9F183}"/>
                  </a:ext>
                </a:extLst>
              </p:cNvPr>
              <p:cNvGrpSpPr/>
              <p:nvPr/>
            </p:nvGrpSpPr>
            <p:grpSpPr>
              <a:xfrm>
                <a:off x="10387012" y="6094451"/>
                <a:ext cx="1217425" cy="687321"/>
                <a:chOff x="10193839" y="5995391"/>
                <a:chExt cx="1253436" cy="687321"/>
              </a:xfrm>
            </p:grpSpPr>
            <p:pic>
              <p:nvPicPr>
                <p:cNvPr id="17" name="Imagem 16">
                  <a:extLst>
                    <a:ext uri="{FF2B5EF4-FFF2-40B4-BE49-F238E27FC236}">
                      <a16:creationId xmlns:a16="http://schemas.microsoft.com/office/drawing/2014/main" id="{95B05F4E-41C2-4949-693F-FE2C05BAD86D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631146" y="6048755"/>
                  <a:ext cx="816129" cy="539964"/>
                </a:xfrm>
                <a:prstGeom prst="rect">
                  <a:avLst/>
                </a:prstGeom>
              </p:spPr>
            </p:pic>
            <p:pic>
              <p:nvPicPr>
                <p:cNvPr id="18" name="Imagem 17">
                  <a:extLst>
                    <a:ext uri="{FF2B5EF4-FFF2-40B4-BE49-F238E27FC236}">
                      <a16:creationId xmlns:a16="http://schemas.microsoft.com/office/drawing/2014/main" id="{BD1C1F16-F3FA-B6FB-EA35-34BD2C2248FB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0193839" y="5995391"/>
                  <a:ext cx="426712" cy="687321"/>
                </a:xfrm>
                <a:prstGeom prst="rect">
                  <a:avLst/>
                </a:prstGeom>
              </p:spPr>
            </p:pic>
          </p:grpSp>
        </p:grpSp>
        <p:pic>
          <p:nvPicPr>
            <p:cNvPr id="14" name="Imagem 13" descr="Logotipo&#10;&#10;Descrição gerada automaticamente com confiança média">
              <a:extLst>
                <a:ext uri="{FF2B5EF4-FFF2-40B4-BE49-F238E27FC236}">
                  <a16:creationId xmlns:a16="http://schemas.microsoft.com/office/drawing/2014/main" id="{B68E2C08-DCFB-5743-717B-FF195ED6FF1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491911" y="6189651"/>
              <a:ext cx="447675" cy="39793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645277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tângulo 8">
            <a:extLst>
              <a:ext uri="{FF2B5EF4-FFF2-40B4-BE49-F238E27FC236}">
                <a16:creationId xmlns:a16="http://schemas.microsoft.com/office/drawing/2014/main" id="{9650CFD1-EEB1-0E5B-80F5-F45827AC7F6E}"/>
              </a:ext>
            </a:extLst>
          </p:cNvPr>
          <p:cNvSpPr/>
          <p:nvPr/>
        </p:nvSpPr>
        <p:spPr>
          <a:xfrm>
            <a:off x="0" y="-96962"/>
            <a:ext cx="12192000" cy="606708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9FEFD44E-727F-6B61-BF17-55F1A685DC58}"/>
              </a:ext>
            </a:extLst>
          </p:cNvPr>
          <p:cNvSpPr txBox="1"/>
          <p:nvPr/>
        </p:nvSpPr>
        <p:spPr>
          <a:xfrm>
            <a:off x="1614487" y="2830480"/>
            <a:ext cx="8363795" cy="8679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rial"/>
              <a:buNone/>
            </a:pPr>
            <a:r>
              <a:rPr lang="pt-BR" sz="2800" b="1" dirty="0">
                <a:solidFill>
                  <a:schemeClr val="bg1"/>
                </a:solidFill>
              </a:rPr>
              <a:t>Faça seus agradecimentos e sinalize que está à disposição da Banca para arguição</a:t>
            </a:r>
            <a:endParaRPr lang="pt-BR" sz="2800" dirty="0">
              <a:solidFill>
                <a:schemeClr val="bg1"/>
              </a:solidFill>
            </a:endParaRPr>
          </a:p>
        </p:txBody>
      </p:sp>
      <p:grpSp>
        <p:nvGrpSpPr>
          <p:cNvPr id="32" name="Agrupar 31">
            <a:extLst>
              <a:ext uri="{FF2B5EF4-FFF2-40B4-BE49-F238E27FC236}">
                <a16:creationId xmlns:a16="http://schemas.microsoft.com/office/drawing/2014/main" id="{030CB87C-B171-E684-796E-8636F12973A1}"/>
              </a:ext>
            </a:extLst>
          </p:cNvPr>
          <p:cNvGrpSpPr/>
          <p:nvPr/>
        </p:nvGrpSpPr>
        <p:grpSpPr>
          <a:xfrm>
            <a:off x="-41040" y="5970121"/>
            <a:ext cx="12233039" cy="921874"/>
            <a:chOff x="-41040" y="5970121"/>
            <a:chExt cx="12233039" cy="921874"/>
          </a:xfrm>
        </p:grpSpPr>
        <p:grpSp>
          <p:nvGrpSpPr>
            <p:cNvPr id="10" name="Agrupar 9">
              <a:extLst>
                <a:ext uri="{FF2B5EF4-FFF2-40B4-BE49-F238E27FC236}">
                  <a16:creationId xmlns:a16="http://schemas.microsoft.com/office/drawing/2014/main" id="{2CCDB8CC-EB06-A8E4-FBCE-2B5648F6434C}"/>
                </a:ext>
              </a:extLst>
            </p:cNvPr>
            <p:cNvGrpSpPr/>
            <p:nvPr/>
          </p:nvGrpSpPr>
          <p:grpSpPr>
            <a:xfrm>
              <a:off x="-41040" y="5970121"/>
              <a:ext cx="12233039" cy="921874"/>
              <a:chOff x="-1" y="5956861"/>
              <a:chExt cx="12378094" cy="921874"/>
            </a:xfrm>
          </p:grpSpPr>
          <p:sp>
            <p:nvSpPr>
              <p:cNvPr id="8" name="Retângulo 7">
                <a:extLst>
                  <a:ext uri="{FF2B5EF4-FFF2-40B4-BE49-F238E27FC236}">
                    <a16:creationId xmlns:a16="http://schemas.microsoft.com/office/drawing/2014/main" id="{098AEB35-AE2A-C1B7-99BF-FE31A0AF8D89}"/>
                  </a:ext>
                </a:extLst>
              </p:cNvPr>
              <p:cNvSpPr/>
              <p:nvPr/>
            </p:nvSpPr>
            <p:spPr>
              <a:xfrm>
                <a:off x="-1" y="5956861"/>
                <a:ext cx="12378094" cy="921874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pt-BR" dirty="0">
                    <a:ln w="0">
                      <a:noFill/>
                    </a:ln>
                    <a:solidFill>
                      <a:schemeClr val="accent1"/>
                    </a:solidFill>
                    <a:effectLst>
                      <a:outerShdw blurRad="38100" dist="25400" dir="5400000" algn="ctr" rotWithShape="0">
                        <a:srgbClr val="6E747A">
                          <a:alpha val="43000"/>
                        </a:srgbClr>
                      </a:outerShdw>
                    </a:effectLst>
                  </a:rPr>
                  <a:t>					João Pessoa, data da apresentação</a:t>
                </a:r>
              </a:p>
            </p:txBody>
          </p:sp>
          <p:grpSp>
            <p:nvGrpSpPr>
              <p:cNvPr id="2" name="Agrupar 1">
                <a:extLst>
                  <a:ext uri="{FF2B5EF4-FFF2-40B4-BE49-F238E27FC236}">
                    <a16:creationId xmlns:a16="http://schemas.microsoft.com/office/drawing/2014/main" id="{D8BC9ABA-4DF8-8F48-96B8-BF113274C513}"/>
                  </a:ext>
                </a:extLst>
              </p:cNvPr>
              <p:cNvGrpSpPr/>
              <p:nvPr/>
            </p:nvGrpSpPr>
            <p:grpSpPr>
              <a:xfrm>
                <a:off x="10387012" y="6094451"/>
                <a:ext cx="1217425" cy="687321"/>
                <a:chOff x="10193839" y="5995391"/>
                <a:chExt cx="1253436" cy="687321"/>
              </a:xfrm>
            </p:grpSpPr>
            <p:pic>
              <p:nvPicPr>
                <p:cNvPr id="15" name="Imagem 14">
                  <a:extLst>
                    <a:ext uri="{FF2B5EF4-FFF2-40B4-BE49-F238E27FC236}">
                      <a16:creationId xmlns:a16="http://schemas.microsoft.com/office/drawing/2014/main" id="{345FD47B-478C-0D6E-B8AD-892ABDD8EE0E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631146" y="6048755"/>
                  <a:ext cx="816129" cy="539964"/>
                </a:xfrm>
                <a:prstGeom prst="rect">
                  <a:avLst/>
                </a:prstGeom>
              </p:spPr>
            </p:pic>
            <p:pic>
              <p:nvPicPr>
                <p:cNvPr id="23" name="Imagem 22">
                  <a:extLst>
                    <a:ext uri="{FF2B5EF4-FFF2-40B4-BE49-F238E27FC236}">
                      <a16:creationId xmlns:a16="http://schemas.microsoft.com/office/drawing/2014/main" id="{E8905EB8-E20B-64A3-D154-7269621998D7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10193839" y="5995391"/>
                  <a:ext cx="426712" cy="687321"/>
                </a:xfrm>
                <a:prstGeom prst="rect">
                  <a:avLst/>
                </a:prstGeom>
              </p:spPr>
            </p:pic>
          </p:grpSp>
        </p:grpSp>
        <p:pic>
          <p:nvPicPr>
            <p:cNvPr id="30" name="Imagem 29" descr="Logotipo&#10;&#10;Descrição gerada automaticamente com confiança média">
              <a:extLst>
                <a:ext uri="{FF2B5EF4-FFF2-40B4-BE49-F238E27FC236}">
                  <a16:creationId xmlns:a16="http://schemas.microsoft.com/office/drawing/2014/main" id="{8F4722DD-32BA-FF9D-2069-EC3144F6D1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1491911" y="6189651"/>
              <a:ext cx="447675" cy="397933"/>
            </a:xfrm>
            <a:prstGeom prst="rect">
              <a:avLst/>
            </a:prstGeom>
          </p:spPr>
        </p:pic>
      </p:grpSp>
      <p:sp>
        <p:nvSpPr>
          <p:cNvPr id="11" name="Triângulo 10">
            <a:extLst>
              <a:ext uri="{FF2B5EF4-FFF2-40B4-BE49-F238E27FC236}">
                <a16:creationId xmlns:a16="http://schemas.microsoft.com/office/drawing/2014/main" id="{4077FCCB-7F87-7C20-563D-7E1A90B608F0}"/>
              </a:ext>
            </a:extLst>
          </p:cNvPr>
          <p:cNvSpPr/>
          <p:nvPr/>
        </p:nvSpPr>
        <p:spPr>
          <a:xfrm rot="16200000">
            <a:off x="10421349" y="4212759"/>
            <a:ext cx="2285997" cy="1257300"/>
          </a:xfrm>
          <a:prstGeom prst="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2" name="Triângulo 11">
            <a:extLst>
              <a:ext uri="{FF2B5EF4-FFF2-40B4-BE49-F238E27FC236}">
                <a16:creationId xmlns:a16="http://schemas.microsoft.com/office/drawing/2014/main" id="{8338FFA1-AB9D-BF05-DE26-78E3236AC41F}"/>
              </a:ext>
            </a:extLst>
          </p:cNvPr>
          <p:cNvSpPr/>
          <p:nvPr/>
        </p:nvSpPr>
        <p:spPr>
          <a:xfrm rot="16200000">
            <a:off x="11085743" y="4473735"/>
            <a:ext cx="1421929" cy="790576"/>
          </a:xfrm>
          <a:prstGeom prst="triangl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524460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 Apresentação TCC" id="{4F1FB9CD-AA77-E544-B8B7-0C57F41FFD8F}" vid="{A709F441-3437-444C-A9BA-C74ACC13BD7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341</TotalTime>
  <Words>390</Words>
  <Application>Microsoft Macintosh PowerPoint</Application>
  <PresentationFormat>Widescreen</PresentationFormat>
  <Paragraphs>47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do Office</vt:lpstr>
      <vt:lpstr>Apresentação do PowerPoint</vt:lpstr>
      <vt:lpstr>Introdução</vt:lpstr>
      <vt:lpstr>Objetivos</vt:lpstr>
      <vt:lpstr>Revisão da literatura</vt:lpstr>
      <vt:lpstr>Metodologia</vt:lpstr>
      <vt:lpstr>Apresentação e discussão dos resultados</vt:lpstr>
      <vt:lpstr>Considerações finais</vt:lpstr>
      <vt:lpstr>Referências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Microsoft Office User</dc:creator>
  <cp:lastModifiedBy>Microsoft Office User</cp:lastModifiedBy>
  <cp:revision>12</cp:revision>
  <dcterms:created xsi:type="dcterms:W3CDTF">2022-11-29T13:15:29Z</dcterms:created>
  <dcterms:modified xsi:type="dcterms:W3CDTF">2022-11-30T12:24:18Z</dcterms:modified>
</cp:coreProperties>
</file>